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6A_556E6090.xml" ContentType="application/vnd.ms-powerpoint.comments+xml"/>
  <Override PartName="/ppt/comments/modernComment_16C_940BBB52.xml" ContentType="application/vnd.ms-powerpoint.comments+xml"/>
  <Override PartName="/ppt/comments/modernComment_16E_11B6550D.xml" ContentType="application/vnd.ms-powerpoint.comments+xml"/>
  <Override PartName="/ppt/comments/modernComment_16F_E7174178.xml" ContentType="application/vnd.ms-powerpoint.comments+xml"/>
  <Override PartName="/ppt/comments/modernComment_14E_3ED77B2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5_301C7042.xml" ContentType="application/vnd.ms-powerpoint.comments+xml"/>
  <Override PartName="/ppt/notesSlides/notesSlide9.xml" ContentType="application/vnd.openxmlformats-officedocument.presentationml.notesSlide+xml"/>
  <Override PartName="/ppt/comments/modernComment_176_95690C3A.xml" ContentType="application/vnd.ms-powerpoint.comments+xml"/>
  <Override PartName="/ppt/notesSlides/notesSlide10.xml" ContentType="application/vnd.openxmlformats-officedocument.presentationml.notesSlide+xml"/>
  <Override PartName="/ppt/comments/modernComment_177_ED66ED6A.xml" ContentType="application/vnd.ms-powerpoint.comments+xml"/>
  <Override PartName="/ppt/notesSlides/notesSlide11.xml" ContentType="application/vnd.openxmlformats-officedocument.presentationml.notesSlide+xml"/>
  <Override PartName="/ppt/comments/modernComment_15A_C450BAB.xml" ContentType="application/vnd.ms-powerpoint.comments+xml"/>
  <Override PartName="/ppt/notesSlides/notesSlide12.xml" ContentType="application/vnd.openxmlformats-officedocument.presentationml.notesSlide+xml"/>
  <Override PartName="/ppt/comments/modernComment_15D_D4B46AE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7C_9AF06ABD.xml" ContentType="application/vnd.ms-powerpoint.comments+xml"/>
  <Override PartName="/ppt/notesSlides/notesSlide15.xml" ContentType="application/vnd.openxmlformats-officedocument.presentationml.notesSlide+xml"/>
  <Override PartName="/ppt/comments/modernComment_17D_AA107CED.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80_D0461BF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83_4E6B69BE.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87_550907D3.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89_8F22429A.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2"/>
  </p:notesMasterIdLst>
  <p:sldIdLst>
    <p:sldId id="256" r:id="rId2"/>
    <p:sldId id="257" r:id="rId3"/>
    <p:sldId id="258" r:id="rId4"/>
    <p:sldId id="262" r:id="rId5"/>
    <p:sldId id="280" r:id="rId6"/>
    <p:sldId id="283" r:id="rId7"/>
    <p:sldId id="284" r:id="rId8"/>
    <p:sldId id="259" r:id="rId9"/>
    <p:sldId id="282" r:id="rId10"/>
    <p:sldId id="264" r:id="rId11"/>
    <p:sldId id="263" r:id="rId12"/>
    <p:sldId id="266" r:id="rId13"/>
    <p:sldId id="275" r:id="rId14"/>
    <p:sldId id="276" r:id="rId15"/>
    <p:sldId id="267" r:id="rId16"/>
    <p:sldId id="278" r:id="rId17"/>
    <p:sldId id="279" r:id="rId18"/>
    <p:sldId id="265" r:id="rId19"/>
    <p:sldId id="268" r:id="rId20"/>
    <p:sldId id="274" r:id="rId21"/>
    <p:sldId id="273" r:id="rId22"/>
    <p:sldId id="270" r:id="rId23"/>
    <p:sldId id="429" r:id="rId24"/>
    <p:sldId id="430" r:id="rId25"/>
    <p:sldId id="431" r:id="rId26"/>
    <p:sldId id="260" r:id="rId27"/>
    <p:sldId id="287" r:id="rId28"/>
    <p:sldId id="427" r:id="rId29"/>
    <p:sldId id="356" r:id="rId30"/>
    <p:sldId id="428" r:id="rId31"/>
    <p:sldId id="329" r:id="rId32"/>
    <p:sldId id="355" r:id="rId33"/>
    <p:sldId id="358" r:id="rId34"/>
    <p:sldId id="354" r:id="rId35"/>
    <p:sldId id="302" r:id="rId36"/>
    <p:sldId id="353" r:id="rId37"/>
    <p:sldId id="357" r:id="rId38"/>
    <p:sldId id="352" r:id="rId39"/>
    <p:sldId id="332" r:id="rId40"/>
    <p:sldId id="360" r:id="rId41"/>
    <p:sldId id="361" r:id="rId42"/>
    <p:sldId id="362" r:id="rId43"/>
    <p:sldId id="363" r:id="rId44"/>
    <p:sldId id="364" r:id="rId45"/>
    <p:sldId id="365" r:id="rId46"/>
    <p:sldId id="366" r:id="rId47"/>
    <p:sldId id="367" r:id="rId48"/>
    <p:sldId id="334" r:id="rId49"/>
    <p:sldId id="368" r:id="rId50"/>
    <p:sldId id="369" r:id="rId51"/>
    <p:sldId id="370" r:id="rId52"/>
    <p:sldId id="341" r:id="rId53"/>
    <p:sldId id="371" r:id="rId54"/>
    <p:sldId id="336" r:id="rId55"/>
    <p:sldId id="372" r:id="rId56"/>
    <p:sldId id="373" r:id="rId57"/>
    <p:sldId id="374" r:id="rId58"/>
    <p:sldId id="323" r:id="rId59"/>
    <p:sldId id="375" r:id="rId60"/>
    <p:sldId id="376" r:id="rId61"/>
    <p:sldId id="346" r:id="rId62"/>
    <p:sldId id="378" r:id="rId63"/>
    <p:sldId id="349" r:id="rId64"/>
    <p:sldId id="379" r:id="rId65"/>
    <p:sldId id="339" r:id="rId66"/>
    <p:sldId id="380" r:id="rId67"/>
    <p:sldId id="331" r:id="rId68"/>
    <p:sldId id="381" r:id="rId69"/>
    <p:sldId id="345" r:id="rId70"/>
    <p:sldId id="383" r:id="rId71"/>
    <p:sldId id="348" r:id="rId72"/>
    <p:sldId id="384" r:id="rId73"/>
    <p:sldId id="385" r:id="rId74"/>
    <p:sldId id="335" r:id="rId75"/>
    <p:sldId id="386" r:id="rId76"/>
    <p:sldId id="387" r:id="rId77"/>
    <p:sldId id="388" r:id="rId78"/>
    <p:sldId id="351" r:id="rId79"/>
    <p:sldId id="389" r:id="rId80"/>
    <p:sldId id="342" r:id="rId81"/>
    <p:sldId id="390" r:id="rId82"/>
    <p:sldId id="322" r:id="rId83"/>
    <p:sldId id="391" r:id="rId84"/>
    <p:sldId id="392" r:id="rId85"/>
    <p:sldId id="393" r:id="rId86"/>
    <p:sldId id="344" r:id="rId87"/>
    <p:sldId id="394" r:id="rId88"/>
    <p:sldId id="333" r:id="rId89"/>
    <p:sldId id="395" r:id="rId90"/>
    <p:sldId id="396" r:id="rId91"/>
    <p:sldId id="343" r:id="rId92"/>
    <p:sldId id="397" r:id="rId93"/>
    <p:sldId id="261" r:id="rId94"/>
    <p:sldId id="419" r:id="rId95"/>
    <p:sldId id="420" r:id="rId96"/>
    <p:sldId id="398" r:id="rId97"/>
    <p:sldId id="416" r:id="rId98"/>
    <p:sldId id="417" r:id="rId99"/>
    <p:sldId id="418" r:id="rId100"/>
    <p:sldId id="401" r:id="rId101"/>
    <p:sldId id="421" r:id="rId102"/>
    <p:sldId id="425" r:id="rId103"/>
    <p:sldId id="399" r:id="rId104"/>
    <p:sldId id="423" r:id="rId105"/>
    <p:sldId id="422" r:id="rId106"/>
    <p:sldId id="424" r:id="rId107"/>
    <p:sldId id="407" r:id="rId108"/>
    <p:sldId id="400" r:id="rId109"/>
    <p:sldId id="426" r:id="rId110"/>
    <p:sldId id="412"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530B4-611B-70D9-3CA7-2AE7A508FADB}" name="Hill, Sam" initials="SH" userId="S::Sam.Hill@tfs.tamu.edu::6d075df2-aaf8-4b54-b32b-68c5fd394b2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8A358-B022-4FDF-9CBD-F3EE4358561F}" v="2166" dt="2025-02-13T20:17:31.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6/11/relationships/changesInfo" Target="changesInfos/changesInfo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118"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 Sam" userId="6d075df2-aaf8-4b54-b32b-68c5fd394b21" providerId="ADAL" clId="{BA58A358-B022-4FDF-9CBD-F3EE4358561F}"/>
    <pc:docChg chg="undo redo custSel addSld delSld modSld sldOrd delMainMaster modMainMaster">
      <pc:chgData name="Hill, Sam" userId="6d075df2-aaf8-4b54-b32b-68c5fd394b21" providerId="ADAL" clId="{BA58A358-B022-4FDF-9CBD-F3EE4358561F}" dt="2025-02-13T20:58:14.356" v="35320" actId="404"/>
      <pc:docMkLst>
        <pc:docMk/>
      </pc:docMkLst>
      <pc:sldChg chg="addSp modSp mod setBg modClrScheme chgLayout">
        <pc:chgData name="Hill, Sam" userId="6d075df2-aaf8-4b54-b32b-68c5fd394b21" providerId="ADAL" clId="{BA58A358-B022-4FDF-9CBD-F3EE4358561F}" dt="2025-02-04T16:12:11.775" v="8814" actId="1076"/>
        <pc:sldMkLst>
          <pc:docMk/>
          <pc:sldMk cId="4274479388" sldId="256"/>
        </pc:sldMkLst>
        <pc:spChg chg="mod ord">
          <ac:chgData name="Hill, Sam" userId="6d075df2-aaf8-4b54-b32b-68c5fd394b21" providerId="ADAL" clId="{BA58A358-B022-4FDF-9CBD-F3EE4358561F}" dt="2024-12-11T21:00:05.167" v="122" actId="700"/>
          <ac:spMkLst>
            <pc:docMk/>
            <pc:sldMk cId="4274479388" sldId="256"/>
            <ac:spMk id="2" creationId="{2A217012-0DB2-2C5F-0D98-08514B01B271}"/>
          </ac:spMkLst>
        </pc:spChg>
        <pc:spChg chg="mod ord">
          <ac:chgData name="Hill, Sam" userId="6d075df2-aaf8-4b54-b32b-68c5fd394b21" providerId="ADAL" clId="{BA58A358-B022-4FDF-9CBD-F3EE4358561F}" dt="2024-12-11T21:00:05.167" v="122" actId="700"/>
          <ac:spMkLst>
            <pc:docMk/>
            <pc:sldMk cId="4274479388" sldId="256"/>
            <ac:spMk id="3" creationId="{19853348-CB85-9F0F-427F-4340162D640D}"/>
          </ac:spMkLst>
        </pc:spChg>
        <pc:picChg chg="add mod">
          <ac:chgData name="Hill, Sam" userId="6d075df2-aaf8-4b54-b32b-68c5fd394b21" providerId="ADAL" clId="{BA58A358-B022-4FDF-9CBD-F3EE4358561F}" dt="2025-02-04T16:12:11.775" v="8814" actId="1076"/>
          <ac:picMkLst>
            <pc:docMk/>
            <pc:sldMk cId="4274479388" sldId="256"/>
            <ac:picMk id="5" creationId="{AFE1BC69-3C44-F05C-6D62-235382F08130}"/>
          </ac:picMkLst>
        </pc:picChg>
      </pc:sldChg>
      <pc:sldChg chg="modSp mod">
        <pc:chgData name="Hill, Sam" userId="6d075df2-aaf8-4b54-b32b-68c5fd394b21" providerId="ADAL" clId="{BA58A358-B022-4FDF-9CBD-F3EE4358561F}" dt="2024-12-11T20:57:31.154" v="80" actId="12"/>
        <pc:sldMkLst>
          <pc:docMk/>
          <pc:sldMk cId="1429322757" sldId="257"/>
        </pc:sldMkLst>
        <pc:spChg chg="mod">
          <ac:chgData name="Hill, Sam" userId="6d075df2-aaf8-4b54-b32b-68c5fd394b21" providerId="ADAL" clId="{BA58A358-B022-4FDF-9CBD-F3EE4358561F}" dt="2024-12-11T20:56:05.136" v="23" actId="20577"/>
          <ac:spMkLst>
            <pc:docMk/>
            <pc:sldMk cId="1429322757" sldId="257"/>
            <ac:spMk id="2" creationId="{AD203389-3EDE-2EF2-D3B0-2F4C54350295}"/>
          </ac:spMkLst>
        </pc:spChg>
        <pc:spChg chg="mod">
          <ac:chgData name="Hill, Sam" userId="6d075df2-aaf8-4b54-b32b-68c5fd394b21" providerId="ADAL" clId="{BA58A358-B022-4FDF-9CBD-F3EE4358561F}" dt="2024-12-11T20:56:44.680" v="42" actId="20577"/>
          <ac:spMkLst>
            <pc:docMk/>
            <pc:sldMk cId="1429322757" sldId="257"/>
            <ac:spMk id="3" creationId="{EC612EE0-53B1-FEB9-5297-379F6250C298}"/>
          </ac:spMkLst>
        </pc:spChg>
        <pc:spChg chg="mod">
          <ac:chgData name="Hill, Sam" userId="6d075df2-aaf8-4b54-b32b-68c5fd394b21" providerId="ADAL" clId="{BA58A358-B022-4FDF-9CBD-F3EE4358561F}" dt="2024-12-11T20:57:31.154" v="80" actId="12"/>
          <ac:spMkLst>
            <pc:docMk/>
            <pc:sldMk cId="1429322757" sldId="257"/>
            <ac:spMk id="4" creationId="{EA2AFB57-3809-0BE0-7AD8-FC19144EABD0}"/>
          </ac:spMkLst>
        </pc:spChg>
      </pc:sldChg>
      <pc:sldChg chg="modSp add mod modClrScheme chgLayout">
        <pc:chgData name="Hill, Sam" userId="6d075df2-aaf8-4b54-b32b-68c5fd394b21" providerId="ADAL" clId="{BA58A358-B022-4FDF-9CBD-F3EE4358561F}" dt="2024-12-11T21:00:39.467" v="125" actId="700"/>
        <pc:sldMkLst>
          <pc:docMk/>
          <pc:sldMk cId="3666897146" sldId="258"/>
        </pc:sldMkLst>
        <pc:spChg chg="mod ord">
          <ac:chgData name="Hill, Sam" userId="6d075df2-aaf8-4b54-b32b-68c5fd394b21" providerId="ADAL" clId="{BA58A358-B022-4FDF-9CBD-F3EE4358561F}" dt="2024-12-11T21:00:39.467" v="125" actId="700"/>
          <ac:spMkLst>
            <pc:docMk/>
            <pc:sldMk cId="3666897146" sldId="258"/>
            <ac:spMk id="2" creationId="{0C65361E-0AA5-82FB-B91E-5768AE4CDACE}"/>
          </ac:spMkLst>
        </pc:spChg>
        <pc:spChg chg="mod ord">
          <ac:chgData name="Hill, Sam" userId="6d075df2-aaf8-4b54-b32b-68c5fd394b21" providerId="ADAL" clId="{BA58A358-B022-4FDF-9CBD-F3EE4358561F}" dt="2024-12-11T21:00:39.467" v="125" actId="700"/>
          <ac:spMkLst>
            <pc:docMk/>
            <pc:sldMk cId="3666897146" sldId="258"/>
            <ac:spMk id="3" creationId="{4303CAF7-977A-67E2-9ABE-DE4911AF3D98}"/>
          </ac:spMkLst>
        </pc:spChg>
        <pc:spChg chg="mod ord">
          <ac:chgData name="Hill, Sam" userId="6d075df2-aaf8-4b54-b32b-68c5fd394b21" providerId="ADAL" clId="{BA58A358-B022-4FDF-9CBD-F3EE4358561F}" dt="2024-12-11T21:00:39.467" v="125" actId="700"/>
          <ac:spMkLst>
            <pc:docMk/>
            <pc:sldMk cId="3666897146" sldId="258"/>
            <ac:spMk id="4" creationId="{C362B083-68AB-5DCF-31C7-962BD912B7B8}"/>
          </ac:spMkLst>
        </pc:spChg>
      </pc:sldChg>
      <pc:sldChg chg="addSp delSp modSp new mod ord modClrScheme chgLayout">
        <pc:chgData name="Hill, Sam" userId="6d075df2-aaf8-4b54-b32b-68c5fd394b21" providerId="ADAL" clId="{BA58A358-B022-4FDF-9CBD-F3EE4358561F}" dt="2025-02-07T18:10:44.153" v="31661" actId="20577"/>
        <pc:sldMkLst>
          <pc:docMk/>
          <pc:sldMk cId="2309686493" sldId="259"/>
        </pc:sldMkLst>
        <pc:spChg chg="add mod ord">
          <ac:chgData name="Hill, Sam" userId="6d075df2-aaf8-4b54-b32b-68c5fd394b21" providerId="ADAL" clId="{BA58A358-B022-4FDF-9CBD-F3EE4358561F}" dt="2024-12-11T21:00:52.153" v="141" actId="20577"/>
          <ac:spMkLst>
            <pc:docMk/>
            <pc:sldMk cId="2309686493" sldId="259"/>
            <ac:spMk id="5" creationId="{A5D44799-09C0-C6BE-B63E-B9DDD6A82D67}"/>
          </ac:spMkLst>
        </pc:spChg>
        <pc:spChg chg="add mod ord">
          <ac:chgData name="Hill, Sam" userId="6d075df2-aaf8-4b54-b32b-68c5fd394b21" providerId="ADAL" clId="{BA58A358-B022-4FDF-9CBD-F3EE4358561F}" dt="2025-02-07T18:10:44.153" v="31661" actId="20577"/>
          <ac:spMkLst>
            <pc:docMk/>
            <pc:sldMk cId="2309686493" sldId="259"/>
            <ac:spMk id="6" creationId="{893F4F8A-D617-6C70-4E9B-474B6C1F6808}"/>
          </ac:spMkLst>
        </pc:spChg>
      </pc:sldChg>
      <pc:sldChg chg="addSp delSp modSp new mod ord">
        <pc:chgData name="Hill, Sam" userId="6d075df2-aaf8-4b54-b32b-68c5fd394b21" providerId="ADAL" clId="{BA58A358-B022-4FDF-9CBD-F3EE4358561F}" dt="2025-02-07T18:47:42.615" v="33258" actId="114"/>
        <pc:sldMkLst>
          <pc:docMk/>
          <pc:sldMk cId="629131769" sldId="260"/>
        </pc:sldMkLst>
        <pc:spChg chg="mod">
          <ac:chgData name="Hill, Sam" userId="6d075df2-aaf8-4b54-b32b-68c5fd394b21" providerId="ADAL" clId="{BA58A358-B022-4FDF-9CBD-F3EE4358561F}" dt="2025-02-06T20:35:47.604" v="26294" actId="20577"/>
          <ac:spMkLst>
            <pc:docMk/>
            <pc:sldMk cId="629131769" sldId="260"/>
            <ac:spMk id="2" creationId="{82894E2D-EF70-2911-C084-5F6BC77C36B3}"/>
          </ac:spMkLst>
        </pc:spChg>
        <pc:spChg chg="mod">
          <ac:chgData name="Hill, Sam" userId="6d075df2-aaf8-4b54-b32b-68c5fd394b21" providerId="ADAL" clId="{BA58A358-B022-4FDF-9CBD-F3EE4358561F}" dt="2025-02-07T18:47:42.615" v="33258" actId="114"/>
          <ac:spMkLst>
            <pc:docMk/>
            <pc:sldMk cId="629131769" sldId="260"/>
            <ac:spMk id="3" creationId="{BB33C1E4-6650-B1B9-7D8D-FB7F098B31F1}"/>
          </ac:spMkLst>
        </pc:spChg>
      </pc:sldChg>
      <pc:sldChg chg="modSp new mod ord">
        <pc:chgData name="Hill, Sam" userId="6d075df2-aaf8-4b54-b32b-68c5fd394b21" providerId="ADAL" clId="{BA58A358-B022-4FDF-9CBD-F3EE4358561F}" dt="2025-02-07T18:48:44.303" v="33260" actId="27636"/>
        <pc:sldMkLst>
          <pc:docMk/>
          <pc:sldMk cId="2505029125" sldId="261"/>
        </pc:sldMkLst>
        <pc:spChg chg="mod">
          <ac:chgData name="Hill, Sam" userId="6d075df2-aaf8-4b54-b32b-68c5fd394b21" providerId="ADAL" clId="{BA58A358-B022-4FDF-9CBD-F3EE4358561F}" dt="2024-12-11T21:01:27.072" v="183" actId="20577"/>
          <ac:spMkLst>
            <pc:docMk/>
            <pc:sldMk cId="2505029125" sldId="261"/>
            <ac:spMk id="2" creationId="{8A8C0815-A7D2-411D-4F07-E8F933588583}"/>
          </ac:spMkLst>
        </pc:spChg>
        <pc:spChg chg="mod">
          <ac:chgData name="Hill, Sam" userId="6d075df2-aaf8-4b54-b32b-68c5fd394b21" providerId="ADAL" clId="{BA58A358-B022-4FDF-9CBD-F3EE4358561F}" dt="2025-02-07T18:48:44.303" v="33260" actId="27636"/>
          <ac:spMkLst>
            <pc:docMk/>
            <pc:sldMk cId="2505029125" sldId="261"/>
            <ac:spMk id="3" creationId="{BCF012EE-02DA-1C37-73A4-B95551ED2AD5}"/>
          </ac:spMkLst>
        </pc:spChg>
      </pc:sldChg>
      <pc:sldChg chg="modSp mod">
        <pc:chgData name="Hill, Sam" userId="6d075df2-aaf8-4b54-b32b-68c5fd394b21" providerId="ADAL" clId="{BA58A358-B022-4FDF-9CBD-F3EE4358561F}" dt="2025-02-07T18:15:47.131" v="32515" actId="27636"/>
        <pc:sldMkLst>
          <pc:docMk/>
          <pc:sldMk cId="924251888" sldId="262"/>
        </pc:sldMkLst>
        <pc:spChg chg="mod">
          <ac:chgData name="Hill, Sam" userId="6d075df2-aaf8-4b54-b32b-68c5fd394b21" providerId="ADAL" clId="{BA58A358-B022-4FDF-9CBD-F3EE4358561F}" dt="2025-02-07T18:15:47.131" v="32515" actId="27636"/>
          <ac:spMkLst>
            <pc:docMk/>
            <pc:sldMk cId="924251888" sldId="262"/>
            <ac:spMk id="3" creationId="{DD7161CA-B79B-387B-53B9-D25B6456DEE1}"/>
          </ac:spMkLst>
        </pc:spChg>
      </pc:sldChg>
      <pc:sldChg chg="modSp new del mod">
        <pc:chgData name="Hill, Sam" userId="6d075df2-aaf8-4b54-b32b-68c5fd394b21" providerId="ADAL" clId="{BA58A358-B022-4FDF-9CBD-F3EE4358561F}" dt="2025-02-03T20:13:17.776" v="5580" actId="2696"/>
        <pc:sldMkLst>
          <pc:docMk/>
          <pc:sldMk cId="2541710583" sldId="262"/>
        </pc:sldMkLst>
      </pc:sldChg>
      <pc:sldChg chg="addSp delSp modSp new mod modClrScheme modAnim chgLayout">
        <pc:chgData name="Hill, Sam" userId="6d075df2-aaf8-4b54-b32b-68c5fd394b21" providerId="ADAL" clId="{BA58A358-B022-4FDF-9CBD-F3EE4358561F}" dt="2025-02-07T18:41:20.871" v="32969" actId="1076"/>
        <pc:sldMkLst>
          <pc:docMk/>
          <pc:sldMk cId="2672447662" sldId="263"/>
        </pc:sldMkLst>
        <pc:spChg chg="add mod ord">
          <ac:chgData name="Hill, Sam" userId="6d075df2-aaf8-4b54-b32b-68c5fd394b21" providerId="ADAL" clId="{BA58A358-B022-4FDF-9CBD-F3EE4358561F}" dt="2025-02-04T15:08:03.347" v="7602" actId="20577"/>
          <ac:spMkLst>
            <pc:docMk/>
            <pc:sldMk cId="2672447662" sldId="263"/>
            <ac:spMk id="3" creationId="{3281CA89-D423-F25D-7374-3E502A0FB129}"/>
          </ac:spMkLst>
        </pc:spChg>
        <pc:spChg chg="add mod ord">
          <ac:chgData name="Hill, Sam" userId="6d075df2-aaf8-4b54-b32b-68c5fd394b21" providerId="ADAL" clId="{BA58A358-B022-4FDF-9CBD-F3EE4358561F}" dt="2025-02-04T19:04:11.423" v="14138" actId="20577"/>
          <ac:spMkLst>
            <pc:docMk/>
            <pc:sldMk cId="2672447662" sldId="263"/>
            <ac:spMk id="6" creationId="{73877AE9-D955-6B7A-62FF-4D88C4CC8CB7}"/>
          </ac:spMkLst>
        </pc:spChg>
        <pc:spChg chg="add mod">
          <ac:chgData name="Hill, Sam" userId="6d075df2-aaf8-4b54-b32b-68c5fd394b21" providerId="ADAL" clId="{BA58A358-B022-4FDF-9CBD-F3EE4358561F}" dt="2025-02-03T17:46:04.729" v="2922" actId="114"/>
          <ac:spMkLst>
            <pc:docMk/>
            <pc:sldMk cId="2672447662" sldId="263"/>
            <ac:spMk id="12" creationId="{BA1E8D17-30B2-D0EC-22D3-77654A724739}"/>
          </ac:spMkLst>
        </pc:spChg>
        <pc:picChg chg="add mod">
          <ac:chgData name="Hill, Sam" userId="6d075df2-aaf8-4b54-b32b-68c5fd394b21" providerId="ADAL" clId="{BA58A358-B022-4FDF-9CBD-F3EE4358561F}" dt="2025-02-03T16:23:27.955" v="1001" actId="1076"/>
          <ac:picMkLst>
            <pc:docMk/>
            <pc:sldMk cId="2672447662" sldId="263"/>
            <ac:picMk id="11" creationId="{E60D6CE8-4367-16E8-C692-2393616A2AF9}"/>
          </ac:picMkLst>
        </pc:picChg>
        <pc:picChg chg="add mod">
          <ac:chgData name="Hill, Sam" userId="6d075df2-aaf8-4b54-b32b-68c5fd394b21" providerId="ADAL" clId="{BA58A358-B022-4FDF-9CBD-F3EE4358561F}" dt="2025-02-07T18:41:20.871" v="32969" actId="1076"/>
          <ac:picMkLst>
            <pc:docMk/>
            <pc:sldMk cId="2672447662" sldId="263"/>
            <ac:picMk id="14" creationId="{6FF30362-34CA-690A-E342-237466F1A14E}"/>
          </ac:picMkLst>
        </pc:picChg>
      </pc:sldChg>
      <pc:sldChg chg="addSp delSp modSp new mod ord modAnim">
        <pc:chgData name="Hill, Sam" userId="6d075df2-aaf8-4b54-b32b-68c5fd394b21" providerId="ADAL" clId="{BA58A358-B022-4FDF-9CBD-F3EE4358561F}" dt="2025-02-03T20:53:53.177" v="6537" actId="1076"/>
        <pc:sldMkLst>
          <pc:docMk/>
          <pc:sldMk cId="1082280106" sldId="264"/>
        </pc:sldMkLst>
        <pc:spChg chg="mod">
          <ac:chgData name="Hill, Sam" userId="6d075df2-aaf8-4b54-b32b-68c5fd394b21" providerId="ADAL" clId="{BA58A358-B022-4FDF-9CBD-F3EE4358561F}" dt="2025-02-03T16:54:35.182" v="2320" actId="20577"/>
          <ac:spMkLst>
            <pc:docMk/>
            <pc:sldMk cId="1082280106" sldId="264"/>
            <ac:spMk id="2" creationId="{8D93B67C-B38D-D800-B298-0A9255578189}"/>
          </ac:spMkLst>
        </pc:spChg>
        <pc:spChg chg="mod">
          <ac:chgData name="Hill, Sam" userId="6d075df2-aaf8-4b54-b32b-68c5fd394b21" providerId="ADAL" clId="{BA58A358-B022-4FDF-9CBD-F3EE4358561F}" dt="2025-02-03T16:53:47.897" v="2250" actId="27636"/>
          <ac:spMkLst>
            <pc:docMk/>
            <pc:sldMk cId="1082280106" sldId="264"/>
            <ac:spMk id="3" creationId="{47BD4A9A-FEB0-AA5E-31FE-F074B2E0F4A5}"/>
          </ac:spMkLst>
        </pc:spChg>
        <pc:spChg chg="add mod">
          <ac:chgData name="Hill, Sam" userId="6d075df2-aaf8-4b54-b32b-68c5fd394b21" providerId="ADAL" clId="{BA58A358-B022-4FDF-9CBD-F3EE4358561F}" dt="2025-02-03T17:46:11.600" v="2925" actId="114"/>
          <ac:spMkLst>
            <pc:docMk/>
            <pc:sldMk cId="1082280106" sldId="264"/>
            <ac:spMk id="6" creationId="{C5F79858-629E-E854-9ECB-4F64D6E17253}"/>
          </ac:spMkLst>
        </pc:spChg>
        <pc:picChg chg="add mod">
          <ac:chgData name="Hill, Sam" userId="6d075df2-aaf8-4b54-b32b-68c5fd394b21" providerId="ADAL" clId="{BA58A358-B022-4FDF-9CBD-F3EE4358561F}" dt="2025-02-03T16:56:38.967" v="2326" actId="1076"/>
          <ac:picMkLst>
            <pc:docMk/>
            <pc:sldMk cId="1082280106" sldId="264"/>
            <ac:picMk id="5" creationId="{05901AF4-D627-5F8C-C2A3-39F4EF253A42}"/>
          </ac:picMkLst>
        </pc:picChg>
        <pc:picChg chg="add mod">
          <ac:chgData name="Hill, Sam" userId="6d075df2-aaf8-4b54-b32b-68c5fd394b21" providerId="ADAL" clId="{BA58A358-B022-4FDF-9CBD-F3EE4358561F}" dt="2025-02-03T20:53:53.177" v="6537" actId="1076"/>
          <ac:picMkLst>
            <pc:docMk/>
            <pc:sldMk cId="1082280106" sldId="264"/>
            <ac:picMk id="8" creationId="{653C249D-D474-D730-5BA1-9FE0F66DC92D}"/>
          </ac:picMkLst>
        </pc:picChg>
      </pc:sldChg>
      <pc:sldChg chg="addSp delSp modSp new mod modAnim">
        <pc:chgData name="Hill, Sam" userId="6d075df2-aaf8-4b54-b32b-68c5fd394b21" providerId="ADAL" clId="{BA58A358-B022-4FDF-9CBD-F3EE4358561F}" dt="2025-02-04T15:11:06.883" v="7726" actId="20577"/>
        <pc:sldMkLst>
          <pc:docMk/>
          <pc:sldMk cId="1451496952" sldId="265"/>
        </pc:sldMkLst>
        <pc:spChg chg="mod">
          <ac:chgData name="Hill, Sam" userId="6d075df2-aaf8-4b54-b32b-68c5fd394b21" providerId="ADAL" clId="{BA58A358-B022-4FDF-9CBD-F3EE4358561F}" dt="2025-02-03T19:55:06.850" v="5350" actId="20577"/>
          <ac:spMkLst>
            <pc:docMk/>
            <pc:sldMk cId="1451496952" sldId="265"/>
            <ac:spMk id="2" creationId="{69BA2931-3B2D-FBF8-5129-A7124736EE7C}"/>
          </ac:spMkLst>
        </pc:spChg>
        <pc:spChg chg="mod">
          <ac:chgData name="Hill, Sam" userId="6d075df2-aaf8-4b54-b32b-68c5fd394b21" providerId="ADAL" clId="{BA58A358-B022-4FDF-9CBD-F3EE4358561F}" dt="2025-02-04T15:11:06.883" v="7726" actId="20577"/>
          <ac:spMkLst>
            <pc:docMk/>
            <pc:sldMk cId="1451496952" sldId="265"/>
            <ac:spMk id="3" creationId="{96FCA4FE-18AE-E77E-4746-4B593D8DC4E2}"/>
          </ac:spMkLst>
        </pc:spChg>
        <pc:spChg chg="add mod">
          <ac:chgData name="Hill, Sam" userId="6d075df2-aaf8-4b54-b32b-68c5fd394b21" providerId="ADAL" clId="{BA58A358-B022-4FDF-9CBD-F3EE4358561F}" dt="2025-02-03T19:55:30.076" v="5409" actId="20577"/>
          <ac:spMkLst>
            <pc:docMk/>
            <pc:sldMk cId="1451496952" sldId="265"/>
            <ac:spMk id="6" creationId="{225D1DE1-34FE-0FAB-4E49-49C76DD61AEC}"/>
          </ac:spMkLst>
        </pc:spChg>
        <pc:picChg chg="add mod">
          <ac:chgData name="Hill, Sam" userId="6d075df2-aaf8-4b54-b32b-68c5fd394b21" providerId="ADAL" clId="{BA58A358-B022-4FDF-9CBD-F3EE4358561F}" dt="2025-02-03T19:51:35.763" v="5317" actId="1076"/>
          <ac:picMkLst>
            <pc:docMk/>
            <pc:sldMk cId="1451496952" sldId="265"/>
            <ac:picMk id="5" creationId="{8E9D3EFB-40E5-C0CE-1DBE-0A76BC7751F5}"/>
          </ac:picMkLst>
        </pc:picChg>
        <pc:picChg chg="add mod">
          <ac:chgData name="Hill, Sam" userId="6d075df2-aaf8-4b54-b32b-68c5fd394b21" providerId="ADAL" clId="{BA58A358-B022-4FDF-9CBD-F3EE4358561F}" dt="2025-02-03T20:55:06.440" v="6551" actId="1076"/>
          <ac:picMkLst>
            <pc:docMk/>
            <pc:sldMk cId="1451496952" sldId="265"/>
            <ac:picMk id="8" creationId="{61B96B95-73AB-E69B-F880-773239C5744E}"/>
          </ac:picMkLst>
        </pc:picChg>
      </pc:sldChg>
      <pc:sldChg chg="addSp delSp modSp new mod ord modAnim">
        <pc:chgData name="Hill, Sam" userId="6d075df2-aaf8-4b54-b32b-68c5fd394b21" providerId="ADAL" clId="{BA58A358-B022-4FDF-9CBD-F3EE4358561F}" dt="2025-02-04T19:04:16.880" v="14147" actId="20577"/>
        <pc:sldMkLst>
          <pc:docMk/>
          <pc:sldMk cId="1605761182" sldId="266"/>
        </pc:sldMkLst>
        <pc:spChg chg="mod">
          <ac:chgData name="Hill, Sam" userId="6d075df2-aaf8-4b54-b32b-68c5fd394b21" providerId="ADAL" clId="{BA58A358-B022-4FDF-9CBD-F3EE4358561F}" dt="2025-02-04T19:04:16.880" v="14147" actId="20577"/>
          <ac:spMkLst>
            <pc:docMk/>
            <pc:sldMk cId="1605761182" sldId="266"/>
            <ac:spMk id="2" creationId="{51216511-0927-D44C-30DC-21F85068716B}"/>
          </ac:spMkLst>
        </pc:spChg>
        <pc:spChg chg="mod">
          <ac:chgData name="Hill, Sam" userId="6d075df2-aaf8-4b54-b32b-68c5fd394b21" providerId="ADAL" clId="{BA58A358-B022-4FDF-9CBD-F3EE4358561F}" dt="2025-02-04T19:03:04.177" v="14085" actId="20577"/>
          <ac:spMkLst>
            <pc:docMk/>
            <pc:sldMk cId="1605761182" sldId="266"/>
            <ac:spMk id="3" creationId="{F525B494-6498-E60C-14BB-6F6CEFBD03A5}"/>
          </ac:spMkLst>
        </pc:spChg>
        <pc:spChg chg="add mod">
          <ac:chgData name="Hill, Sam" userId="6d075df2-aaf8-4b54-b32b-68c5fd394b21" providerId="ADAL" clId="{BA58A358-B022-4FDF-9CBD-F3EE4358561F}" dt="2025-02-04T19:01:11.240" v="13680" actId="20577"/>
          <ac:spMkLst>
            <pc:docMk/>
            <pc:sldMk cId="1605761182" sldId="266"/>
            <ac:spMk id="7" creationId="{6EFCE7D9-31CB-BA09-28AE-478EF6425562}"/>
          </ac:spMkLst>
        </pc:spChg>
        <pc:picChg chg="add mod">
          <ac:chgData name="Hill, Sam" userId="6d075df2-aaf8-4b54-b32b-68c5fd394b21" providerId="ADAL" clId="{BA58A358-B022-4FDF-9CBD-F3EE4358561F}" dt="2025-02-04T19:03:39.061" v="14127" actId="1076"/>
          <ac:picMkLst>
            <pc:docMk/>
            <pc:sldMk cId="1605761182" sldId="266"/>
            <ac:picMk id="5" creationId="{CACFDC35-E3F1-204F-AAD9-20C4C1351E49}"/>
          </ac:picMkLst>
        </pc:picChg>
        <pc:picChg chg="add mod">
          <ac:chgData name="Hill, Sam" userId="6d075df2-aaf8-4b54-b32b-68c5fd394b21" providerId="ADAL" clId="{BA58A358-B022-4FDF-9CBD-F3EE4358561F}" dt="2025-02-04T19:00:39.134" v="13579" actId="1076"/>
          <ac:picMkLst>
            <pc:docMk/>
            <pc:sldMk cId="1605761182" sldId="266"/>
            <ac:picMk id="6" creationId="{7F7DF81C-715F-FD15-7936-F7A2C9477823}"/>
          </ac:picMkLst>
        </pc:picChg>
      </pc:sldChg>
      <pc:sldChg chg="addSp delSp modSp new mod ord modAnim">
        <pc:chgData name="Hill, Sam" userId="6d075df2-aaf8-4b54-b32b-68c5fd394b21" providerId="ADAL" clId="{BA58A358-B022-4FDF-9CBD-F3EE4358561F}" dt="2025-02-07T21:02:27.410" v="34018" actId="20577"/>
        <pc:sldMkLst>
          <pc:docMk/>
          <pc:sldMk cId="3862049029" sldId="267"/>
        </pc:sldMkLst>
        <pc:spChg chg="mod">
          <ac:chgData name="Hill, Sam" userId="6d075df2-aaf8-4b54-b32b-68c5fd394b21" providerId="ADAL" clId="{BA58A358-B022-4FDF-9CBD-F3EE4358561F}" dt="2025-02-03T17:47:20.841" v="2926" actId="20577"/>
          <ac:spMkLst>
            <pc:docMk/>
            <pc:sldMk cId="3862049029" sldId="267"/>
            <ac:spMk id="2" creationId="{1FFECFCD-0397-9A2B-EBC5-7790D6E48637}"/>
          </ac:spMkLst>
        </pc:spChg>
        <pc:spChg chg="mod">
          <ac:chgData name="Hill, Sam" userId="6d075df2-aaf8-4b54-b32b-68c5fd394b21" providerId="ADAL" clId="{BA58A358-B022-4FDF-9CBD-F3EE4358561F}" dt="2025-02-07T18:42:32.328" v="33112" actId="20577"/>
          <ac:spMkLst>
            <pc:docMk/>
            <pc:sldMk cId="3862049029" sldId="267"/>
            <ac:spMk id="3" creationId="{59210C6E-CE3D-12AB-6D35-7685805224C9}"/>
          </ac:spMkLst>
        </pc:spChg>
        <pc:spChg chg="add mod">
          <ac:chgData name="Hill, Sam" userId="6d075df2-aaf8-4b54-b32b-68c5fd394b21" providerId="ADAL" clId="{BA58A358-B022-4FDF-9CBD-F3EE4358561F}" dt="2025-02-07T21:02:27.410" v="34018" actId="20577"/>
          <ac:spMkLst>
            <pc:docMk/>
            <pc:sldMk cId="3862049029" sldId="267"/>
            <ac:spMk id="6" creationId="{00539B91-4575-9281-AE05-DDB01DE64810}"/>
          </ac:spMkLst>
        </pc:spChg>
        <pc:picChg chg="add mod">
          <ac:chgData name="Hill, Sam" userId="6d075df2-aaf8-4b54-b32b-68c5fd394b21" providerId="ADAL" clId="{BA58A358-B022-4FDF-9CBD-F3EE4358561F}" dt="2025-02-03T17:44:25.665" v="2873" actId="1076"/>
          <ac:picMkLst>
            <pc:docMk/>
            <pc:sldMk cId="3862049029" sldId="267"/>
            <ac:picMk id="5" creationId="{EE4E83DA-1943-60FF-EF25-62ABFC5BDF8B}"/>
          </ac:picMkLst>
        </pc:picChg>
        <pc:picChg chg="add mod">
          <ac:chgData name="Hill, Sam" userId="6d075df2-aaf8-4b54-b32b-68c5fd394b21" providerId="ADAL" clId="{BA58A358-B022-4FDF-9CBD-F3EE4358561F}" dt="2025-02-03T20:54:16.304" v="6541" actId="1076"/>
          <ac:picMkLst>
            <pc:docMk/>
            <pc:sldMk cId="3862049029" sldId="267"/>
            <ac:picMk id="7" creationId="{8F17E5F9-9F9F-D9A7-A2B8-079C06E288D2}"/>
          </ac:picMkLst>
        </pc:picChg>
      </pc:sldChg>
      <pc:sldChg chg="addSp delSp modSp new mod ord modAnim">
        <pc:chgData name="Hill, Sam" userId="6d075df2-aaf8-4b54-b32b-68c5fd394b21" providerId="ADAL" clId="{BA58A358-B022-4FDF-9CBD-F3EE4358561F}" dt="2025-02-07T18:45:39.468" v="33254"/>
        <pc:sldMkLst>
          <pc:docMk/>
          <pc:sldMk cId="4156645498" sldId="268"/>
        </pc:sldMkLst>
        <pc:spChg chg="mod">
          <ac:chgData name="Hill, Sam" userId="6d075df2-aaf8-4b54-b32b-68c5fd394b21" providerId="ADAL" clId="{BA58A358-B022-4FDF-9CBD-F3EE4358561F}" dt="2025-02-03T17:01:05.352" v="2365" actId="20577"/>
          <ac:spMkLst>
            <pc:docMk/>
            <pc:sldMk cId="4156645498" sldId="268"/>
            <ac:spMk id="2" creationId="{C35AF1A7-17FF-24BD-75FC-B72B33B64422}"/>
          </ac:spMkLst>
        </pc:spChg>
        <pc:spChg chg="add mod">
          <ac:chgData name="Hill, Sam" userId="6d075df2-aaf8-4b54-b32b-68c5fd394b21" providerId="ADAL" clId="{BA58A358-B022-4FDF-9CBD-F3EE4358561F}" dt="2025-02-03T17:45:50.847" v="2917" actId="114"/>
          <ac:spMkLst>
            <pc:docMk/>
            <pc:sldMk cId="4156645498" sldId="268"/>
            <ac:spMk id="7" creationId="{D043FD9A-7847-A43A-DB16-884812C71A11}"/>
          </ac:spMkLst>
        </pc:spChg>
        <pc:spChg chg="add mod">
          <ac:chgData name="Hill, Sam" userId="6d075df2-aaf8-4b54-b32b-68c5fd394b21" providerId="ADAL" clId="{BA58A358-B022-4FDF-9CBD-F3EE4358561F}" dt="2025-02-03T17:36:13.987" v="2864" actId="1076"/>
          <ac:spMkLst>
            <pc:docMk/>
            <pc:sldMk cId="4156645498" sldId="268"/>
            <ac:spMk id="11" creationId="{E5D67F37-D298-BFDA-2BF9-45F77077981C}"/>
          </ac:spMkLst>
        </pc:spChg>
        <pc:spChg chg="add mod">
          <ac:chgData name="Hill, Sam" userId="6d075df2-aaf8-4b54-b32b-68c5fd394b21" providerId="ADAL" clId="{BA58A358-B022-4FDF-9CBD-F3EE4358561F}" dt="2025-02-03T17:43:40.437" v="2870" actId="14100"/>
          <ac:spMkLst>
            <pc:docMk/>
            <pc:sldMk cId="4156645498" sldId="268"/>
            <ac:spMk id="14" creationId="{6FC1BF02-617A-1093-C9DB-054D135E0C73}"/>
          </ac:spMkLst>
        </pc:spChg>
        <pc:picChg chg="add mod">
          <ac:chgData name="Hill, Sam" userId="6d075df2-aaf8-4b54-b32b-68c5fd394b21" providerId="ADAL" clId="{BA58A358-B022-4FDF-9CBD-F3EE4358561F}" dt="2025-02-03T17:02:39.892" v="2371" actId="1076"/>
          <ac:picMkLst>
            <pc:docMk/>
            <pc:sldMk cId="4156645498" sldId="268"/>
            <ac:picMk id="6" creationId="{28E0AD55-CFB4-82CF-1730-69B8681F9541}"/>
          </ac:picMkLst>
        </pc:picChg>
        <pc:picChg chg="add mod">
          <ac:chgData name="Hill, Sam" userId="6d075df2-aaf8-4b54-b32b-68c5fd394b21" providerId="ADAL" clId="{BA58A358-B022-4FDF-9CBD-F3EE4358561F}" dt="2025-02-03T20:55:27.458" v="6556" actId="1076"/>
          <ac:picMkLst>
            <pc:docMk/>
            <pc:sldMk cId="4156645498" sldId="268"/>
            <ac:picMk id="15" creationId="{91C26171-CBDC-984B-06F5-F9769730BDE8}"/>
          </ac:picMkLst>
        </pc:picChg>
        <pc:picChg chg="add mod">
          <ac:chgData name="Hill, Sam" userId="6d075df2-aaf8-4b54-b32b-68c5fd394b21" providerId="ADAL" clId="{BA58A358-B022-4FDF-9CBD-F3EE4358561F}" dt="2025-02-03T17:35:40.835" v="2853" actId="1076"/>
          <ac:picMkLst>
            <pc:docMk/>
            <pc:sldMk cId="4156645498" sldId="268"/>
            <ac:picMk id="2052" creationId="{4282E6E2-BBA1-DB70-FBB2-F4AD736E619A}"/>
          </ac:picMkLst>
        </pc:picChg>
      </pc:sldChg>
      <pc:sldChg chg="modSp new del mod">
        <pc:chgData name="Hill, Sam" userId="6d075df2-aaf8-4b54-b32b-68c5fd394b21" providerId="ADAL" clId="{BA58A358-B022-4FDF-9CBD-F3EE4358561F}" dt="2025-02-07T18:16:31.011" v="32517" actId="47"/>
        <pc:sldMkLst>
          <pc:docMk/>
          <pc:sldMk cId="4050041249" sldId="269"/>
        </pc:sldMkLst>
      </pc:sldChg>
      <pc:sldChg chg="addSp delSp modSp new mod ord modClrScheme chgLayout">
        <pc:chgData name="Hill, Sam" userId="6d075df2-aaf8-4b54-b32b-68c5fd394b21" providerId="ADAL" clId="{BA58A358-B022-4FDF-9CBD-F3EE4358561F}" dt="2025-02-07T18:16:44.472" v="32520" actId="20577"/>
        <pc:sldMkLst>
          <pc:docMk/>
          <pc:sldMk cId="629300442" sldId="270"/>
        </pc:sldMkLst>
        <pc:spChg chg="mod ord">
          <ac:chgData name="Hill, Sam" userId="6d075df2-aaf8-4b54-b32b-68c5fd394b21" providerId="ADAL" clId="{BA58A358-B022-4FDF-9CBD-F3EE4358561F}" dt="2025-02-07T17:17:37.068" v="30366" actId="700"/>
          <ac:spMkLst>
            <pc:docMk/>
            <pc:sldMk cId="629300442" sldId="270"/>
            <ac:spMk id="2" creationId="{EFF90E17-F17A-F98F-7E58-B87AB9DAAD81}"/>
          </ac:spMkLst>
        </pc:spChg>
        <pc:spChg chg="add mod ord">
          <ac:chgData name="Hill, Sam" userId="6d075df2-aaf8-4b54-b32b-68c5fd394b21" providerId="ADAL" clId="{BA58A358-B022-4FDF-9CBD-F3EE4358561F}" dt="2025-02-07T18:16:44.472" v="32520" actId="20577"/>
          <ac:spMkLst>
            <pc:docMk/>
            <pc:sldMk cId="629300442" sldId="270"/>
            <ac:spMk id="8" creationId="{99E80AE3-2BBB-FA72-D913-595768F194C6}"/>
          </ac:spMkLst>
        </pc:spChg>
        <pc:spChg chg="add mod">
          <ac:chgData name="Hill, Sam" userId="6d075df2-aaf8-4b54-b32b-68c5fd394b21" providerId="ADAL" clId="{BA58A358-B022-4FDF-9CBD-F3EE4358561F}" dt="2025-02-07T17:18:10.091" v="30433" actId="20577"/>
          <ac:spMkLst>
            <pc:docMk/>
            <pc:sldMk cId="629300442" sldId="270"/>
            <ac:spMk id="9" creationId="{A9E85E45-40CE-C1CC-2525-66CA6D709D01}"/>
          </ac:spMkLst>
        </pc:spChg>
        <pc:picChg chg="add mod ord">
          <ac:chgData name="Hill, Sam" userId="6d075df2-aaf8-4b54-b32b-68c5fd394b21" providerId="ADAL" clId="{BA58A358-B022-4FDF-9CBD-F3EE4358561F}" dt="2025-02-07T17:17:37.068" v="30366" actId="700"/>
          <ac:picMkLst>
            <pc:docMk/>
            <pc:sldMk cId="629300442" sldId="270"/>
            <ac:picMk id="7" creationId="{497B6405-4DAC-4B92-D95C-EF755B1B8FC9}"/>
          </ac:picMkLst>
        </pc:picChg>
      </pc:sldChg>
      <pc:sldChg chg="addSp delSp modSp new del mod modClrScheme chgLayout">
        <pc:chgData name="Hill, Sam" userId="6d075df2-aaf8-4b54-b32b-68c5fd394b21" providerId="ADAL" clId="{BA58A358-B022-4FDF-9CBD-F3EE4358561F}" dt="2025-02-03T20:13:17.776" v="5580" actId="2696"/>
        <pc:sldMkLst>
          <pc:docMk/>
          <pc:sldMk cId="525678343" sldId="271"/>
        </pc:sldMkLst>
      </pc:sldChg>
      <pc:sldChg chg="modSp del mod">
        <pc:chgData name="Hill, Sam" userId="6d075df2-aaf8-4b54-b32b-68c5fd394b21" providerId="ADAL" clId="{BA58A358-B022-4FDF-9CBD-F3EE4358561F}" dt="2025-02-03T20:37:50.107" v="6250" actId="47"/>
        <pc:sldMkLst>
          <pc:docMk/>
          <pc:sldMk cId="2068640641" sldId="271"/>
        </pc:sldMkLst>
      </pc:sldChg>
      <pc:sldChg chg="addSp delSp modSp new del mod modClrScheme chgLayout">
        <pc:chgData name="Hill, Sam" userId="6d075df2-aaf8-4b54-b32b-68c5fd394b21" providerId="ADAL" clId="{BA58A358-B022-4FDF-9CBD-F3EE4358561F}" dt="2025-02-07T18:16:29.834" v="32516" actId="47"/>
        <pc:sldMkLst>
          <pc:docMk/>
          <pc:sldMk cId="3891050381" sldId="272"/>
        </pc:sldMkLst>
      </pc:sldChg>
      <pc:sldChg chg="addSp delSp modSp new mod">
        <pc:chgData name="Hill, Sam" userId="6d075df2-aaf8-4b54-b32b-68c5fd394b21" providerId="ADAL" clId="{BA58A358-B022-4FDF-9CBD-F3EE4358561F}" dt="2025-02-07T18:08:06.300" v="31344" actId="1076"/>
        <pc:sldMkLst>
          <pc:docMk/>
          <pc:sldMk cId="698245180" sldId="273"/>
        </pc:sldMkLst>
        <pc:spChg chg="mod">
          <ac:chgData name="Hill, Sam" userId="6d075df2-aaf8-4b54-b32b-68c5fd394b21" providerId="ADAL" clId="{BA58A358-B022-4FDF-9CBD-F3EE4358561F}" dt="2024-12-17T16:52:22.751" v="531" actId="20577"/>
          <ac:spMkLst>
            <pc:docMk/>
            <pc:sldMk cId="698245180" sldId="273"/>
            <ac:spMk id="2" creationId="{C6F43C79-5C96-A675-08FC-5DFA6C612642}"/>
          </ac:spMkLst>
        </pc:spChg>
        <pc:spChg chg="mod">
          <ac:chgData name="Hill, Sam" userId="6d075df2-aaf8-4b54-b32b-68c5fd394b21" providerId="ADAL" clId="{BA58A358-B022-4FDF-9CBD-F3EE4358561F}" dt="2025-02-07T18:06:42.189" v="31213" actId="20577"/>
          <ac:spMkLst>
            <pc:docMk/>
            <pc:sldMk cId="698245180" sldId="273"/>
            <ac:spMk id="4" creationId="{569A66F1-85CA-7056-AF0A-FAA1E9EC0DEC}"/>
          </ac:spMkLst>
        </pc:spChg>
        <pc:spChg chg="add mod">
          <ac:chgData name="Hill, Sam" userId="6d075df2-aaf8-4b54-b32b-68c5fd394b21" providerId="ADAL" clId="{BA58A358-B022-4FDF-9CBD-F3EE4358561F}" dt="2025-02-07T18:04:33.976" v="31050" actId="1076"/>
          <ac:spMkLst>
            <pc:docMk/>
            <pc:sldMk cId="698245180" sldId="273"/>
            <ac:spMk id="11" creationId="{79A1A48A-66C0-5F72-3D6B-EF040C749A6B}"/>
          </ac:spMkLst>
        </pc:spChg>
        <pc:spChg chg="add mod">
          <ac:chgData name="Hill, Sam" userId="6d075df2-aaf8-4b54-b32b-68c5fd394b21" providerId="ADAL" clId="{BA58A358-B022-4FDF-9CBD-F3EE4358561F}" dt="2025-02-07T18:08:06.300" v="31344" actId="1076"/>
          <ac:spMkLst>
            <pc:docMk/>
            <pc:sldMk cId="698245180" sldId="273"/>
            <ac:spMk id="13" creationId="{CB112C33-D97A-17F7-2387-50A66968BD7E}"/>
          </ac:spMkLst>
        </pc:spChg>
        <pc:picChg chg="add mod ord">
          <ac:chgData name="Hill, Sam" userId="6d075df2-aaf8-4b54-b32b-68c5fd394b21" providerId="ADAL" clId="{BA58A358-B022-4FDF-9CBD-F3EE4358561F}" dt="2025-02-07T18:04:22.984" v="31046" actId="1076"/>
          <ac:picMkLst>
            <pc:docMk/>
            <pc:sldMk cId="698245180" sldId="273"/>
            <ac:picMk id="6" creationId="{3FE43772-4EC3-362C-E060-0DB28C229D8E}"/>
          </ac:picMkLst>
        </pc:picChg>
        <pc:picChg chg="add mod">
          <ac:chgData name="Hill, Sam" userId="6d075df2-aaf8-4b54-b32b-68c5fd394b21" providerId="ADAL" clId="{BA58A358-B022-4FDF-9CBD-F3EE4358561F}" dt="2025-02-07T18:04:25.319" v="31047" actId="1076"/>
          <ac:picMkLst>
            <pc:docMk/>
            <pc:sldMk cId="698245180" sldId="273"/>
            <ac:picMk id="10" creationId="{4E0B434E-109C-FB69-E3E5-3122F6AC13FE}"/>
          </ac:picMkLst>
        </pc:picChg>
        <pc:picChg chg="add mod">
          <ac:chgData name="Hill, Sam" userId="6d075df2-aaf8-4b54-b32b-68c5fd394b21" providerId="ADAL" clId="{BA58A358-B022-4FDF-9CBD-F3EE4358561F}" dt="2025-02-07T18:06:47.987" v="31215" actId="14100"/>
          <ac:picMkLst>
            <pc:docMk/>
            <pc:sldMk cId="698245180" sldId="273"/>
            <ac:picMk id="12" creationId="{A1561A78-4B4E-81CE-99CB-3DA1B0EDB7C2}"/>
          </ac:picMkLst>
        </pc:picChg>
      </pc:sldChg>
      <pc:sldChg chg="addSp delSp modSp new mod ord modAnim">
        <pc:chgData name="Hill, Sam" userId="6d075df2-aaf8-4b54-b32b-68c5fd394b21" providerId="ADAL" clId="{BA58A358-B022-4FDF-9CBD-F3EE4358561F}" dt="2025-02-07T18:45:42.666" v="33256"/>
        <pc:sldMkLst>
          <pc:docMk/>
          <pc:sldMk cId="4228561414" sldId="274"/>
        </pc:sldMkLst>
        <pc:spChg chg="mod">
          <ac:chgData name="Hill, Sam" userId="6d075df2-aaf8-4b54-b32b-68c5fd394b21" providerId="ADAL" clId="{BA58A358-B022-4FDF-9CBD-F3EE4358561F}" dt="2024-12-17T16:52:28.176" v="542" actId="20577"/>
          <ac:spMkLst>
            <pc:docMk/>
            <pc:sldMk cId="4228561414" sldId="274"/>
            <ac:spMk id="2" creationId="{0EE586C9-5463-66A4-6796-B63E8524BBFA}"/>
          </ac:spMkLst>
        </pc:spChg>
        <pc:spChg chg="mod">
          <ac:chgData name="Hill, Sam" userId="6d075df2-aaf8-4b54-b32b-68c5fd394b21" providerId="ADAL" clId="{BA58A358-B022-4FDF-9CBD-F3EE4358561F}" dt="2025-02-04T18:52:52.590" v="13575" actId="115"/>
          <ac:spMkLst>
            <pc:docMk/>
            <pc:sldMk cId="4228561414" sldId="274"/>
            <ac:spMk id="3" creationId="{7C18BF6D-66DC-A4D5-85CC-43CB982EA752}"/>
          </ac:spMkLst>
        </pc:spChg>
        <pc:spChg chg="add mod">
          <ac:chgData name="Hill, Sam" userId="6d075df2-aaf8-4b54-b32b-68c5fd394b21" providerId="ADAL" clId="{BA58A358-B022-4FDF-9CBD-F3EE4358561F}" dt="2025-02-04T18:49:46.133" v="13515"/>
          <ac:spMkLst>
            <pc:docMk/>
            <pc:sldMk cId="4228561414" sldId="274"/>
            <ac:spMk id="6" creationId="{DD5B82A9-2582-35E2-CB8C-CE8B3E779392}"/>
          </ac:spMkLst>
        </pc:spChg>
        <pc:picChg chg="add mod">
          <ac:chgData name="Hill, Sam" userId="6d075df2-aaf8-4b54-b32b-68c5fd394b21" providerId="ADAL" clId="{BA58A358-B022-4FDF-9CBD-F3EE4358561F}" dt="2025-02-04T18:50:19.090" v="13519" actId="1076"/>
          <ac:picMkLst>
            <pc:docMk/>
            <pc:sldMk cId="4228561414" sldId="274"/>
            <ac:picMk id="5" creationId="{6665E783-4147-7C5E-DD57-5E185394BCE0}"/>
          </ac:picMkLst>
        </pc:picChg>
      </pc:sldChg>
      <pc:sldChg chg="addSp delSp modSp add mod delAnim modAnim">
        <pc:chgData name="Hill, Sam" userId="6d075df2-aaf8-4b54-b32b-68c5fd394b21" providerId="ADAL" clId="{BA58A358-B022-4FDF-9CBD-F3EE4358561F}" dt="2025-02-04T19:06:08" v="14167" actId="114"/>
        <pc:sldMkLst>
          <pc:docMk/>
          <pc:sldMk cId="2195174700" sldId="275"/>
        </pc:sldMkLst>
        <pc:spChg chg="mod">
          <ac:chgData name="Hill, Sam" userId="6d075df2-aaf8-4b54-b32b-68c5fd394b21" providerId="ADAL" clId="{BA58A358-B022-4FDF-9CBD-F3EE4358561F}" dt="2025-02-04T15:08:19.940" v="7603" actId="20577"/>
          <ac:spMkLst>
            <pc:docMk/>
            <pc:sldMk cId="2195174700" sldId="275"/>
            <ac:spMk id="3" creationId="{3281CA89-D423-F25D-7374-3E502A0FB129}"/>
          </ac:spMkLst>
        </pc:spChg>
        <pc:spChg chg="add mod">
          <ac:chgData name="Hill, Sam" userId="6d075df2-aaf8-4b54-b32b-68c5fd394b21" providerId="ADAL" clId="{BA58A358-B022-4FDF-9CBD-F3EE4358561F}" dt="2025-02-04T19:06:08" v="14167" actId="114"/>
          <ac:spMkLst>
            <pc:docMk/>
            <pc:sldMk cId="2195174700" sldId="275"/>
            <ac:spMk id="4" creationId="{83449BF6-7A67-2DCA-7078-169C11041B9B}"/>
          </ac:spMkLst>
        </pc:spChg>
        <pc:spChg chg="mod">
          <ac:chgData name="Hill, Sam" userId="6d075df2-aaf8-4b54-b32b-68c5fd394b21" providerId="ADAL" clId="{BA58A358-B022-4FDF-9CBD-F3EE4358561F}" dt="2025-02-04T19:04:26.784" v="14156" actId="20577"/>
          <ac:spMkLst>
            <pc:docMk/>
            <pc:sldMk cId="2195174700" sldId="275"/>
            <ac:spMk id="6" creationId="{73877AE9-D955-6B7A-62FF-4D88C4CC8CB7}"/>
          </ac:spMkLst>
        </pc:spChg>
        <pc:spChg chg="mod">
          <ac:chgData name="Hill, Sam" userId="6d075df2-aaf8-4b54-b32b-68c5fd394b21" providerId="ADAL" clId="{BA58A358-B022-4FDF-9CBD-F3EE4358561F}" dt="2025-02-03T17:45:57.062" v="2919" actId="20577"/>
          <ac:spMkLst>
            <pc:docMk/>
            <pc:sldMk cId="2195174700" sldId="275"/>
            <ac:spMk id="12" creationId="{BA1E8D17-30B2-D0EC-22D3-77654A724739}"/>
          </ac:spMkLst>
        </pc:spChg>
        <pc:picChg chg="add mod">
          <ac:chgData name="Hill, Sam" userId="6d075df2-aaf8-4b54-b32b-68c5fd394b21" providerId="ADAL" clId="{BA58A358-B022-4FDF-9CBD-F3EE4358561F}" dt="2025-02-03T16:56:22.435" v="2325" actId="14100"/>
          <ac:picMkLst>
            <pc:docMk/>
            <pc:sldMk cId="2195174700" sldId="275"/>
            <ac:picMk id="2" creationId="{FABB5E13-47E6-4F6E-D1D9-3B83B7497B58}"/>
          </ac:picMkLst>
        </pc:picChg>
        <pc:picChg chg="add mod">
          <ac:chgData name="Hill, Sam" userId="6d075df2-aaf8-4b54-b32b-68c5fd394b21" providerId="ADAL" clId="{BA58A358-B022-4FDF-9CBD-F3EE4358561F}" dt="2025-02-03T16:44:19.974" v="1771" actId="14100"/>
          <ac:picMkLst>
            <pc:docMk/>
            <pc:sldMk cId="2195174700" sldId="275"/>
            <ac:picMk id="1026" creationId="{81C1F6C9-A3B8-D77E-149B-91E832A707D2}"/>
          </ac:picMkLst>
        </pc:picChg>
      </pc:sldChg>
      <pc:sldChg chg="addSp delSp modSp add mod modClrScheme delAnim chgLayout">
        <pc:chgData name="Hill, Sam" userId="6d075df2-aaf8-4b54-b32b-68c5fd394b21" providerId="ADAL" clId="{BA58A358-B022-4FDF-9CBD-F3EE4358561F}" dt="2025-02-04T19:04:32.058" v="14165" actId="20577"/>
        <pc:sldMkLst>
          <pc:docMk/>
          <pc:sldMk cId="2445552613" sldId="276"/>
        </pc:sldMkLst>
        <pc:spChg chg="mod ord">
          <ac:chgData name="Hill, Sam" userId="6d075df2-aaf8-4b54-b32b-68c5fd394b21" providerId="ADAL" clId="{BA58A358-B022-4FDF-9CBD-F3EE4358561F}" dt="2025-02-04T15:08:25.228" v="7605" actId="20577"/>
          <ac:spMkLst>
            <pc:docMk/>
            <pc:sldMk cId="2445552613" sldId="276"/>
            <ac:spMk id="3" creationId="{3281CA89-D423-F25D-7374-3E502A0FB129}"/>
          </ac:spMkLst>
        </pc:spChg>
        <pc:spChg chg="mod">
          <ac:chgData name="Hill, Sam" userId="6d075df2-aaf8-4b54-b32b-68c5fd394b21" providerId="ADAL" clId="{BA58A358-B022-4FDF-9CBD-F3EE4358561F}" dt="2025-02-03T21:01:31.611" v="6659" actId="114"/>
          <ac:spMkLst>
            <pc:docMk/>
            <pc:sldMk cId="2445552613" sldId="276"/>
            <ac:spMk id="4" creationId="{83449BF6-7A67-2DCA-7078-169C11041B9B}"/>
          </ac:spMkLst>
        </pc:spChg>
        <pc:spChg chg="mod ord">
          <ac:chgData name="Hill, Sam" userId="6d075df2-aaf8-4b54-b32b-68c5fd394b21" providerId="ADAL" clId="{BA58A358-B022-4FDF-9CBD-F3EE4358561F}" dt="2025-02-04T19:04:32.058" v="14165" actId="20577"/>
          <ac:spMkLst>
            <pc:docMk/>
            <pc:sldMk cId="2445552613" sldId="276"/>
            <ac:spMk id="6" creationId="{73877AE9-D955-6B7A-62FF-4D88C4CC8CB7}"/>
          </ac:spMkLst>
        </pc:spChg>
        <pc:spChg chg="add mod ord">
          <ac:chgData name="Hill, Sam" userId="6d075df2-aaf8-4b54-b32b-68c5fd394b21" providerId="ADAL" clId="{BA58A358-B022-4FDF-9CBD-F3EE4358561F}" dt="2025-02-03T16:46:55.108" v="1982" actId="5793"/>
          <ac:spMkLst>
            <pc:docMk/>
            <pc:sldMk cId="2445552613" sldId="276"/>
            <ac:spMk id="10" creationId="{A610DAD7-F68B-3ACE-858F-86083B0FDA8A}"/>
          </ac:spMkLst>
        </pc:spChg>
      </pc:sldChg>
      <pc:sldChg chg="addSp delSp modSp add del mod modClrScheme delAnim chgLayout">
        <pc:chgData name="Hill, Sam" userId="6d075df2-aaf8-4b54-b32b-68c5fd394b21" providerId="ADAL" clId="{BA58A358-B022-4FDF-9CBD-F3EE4358561F}" dt="2025-02-03T19:06:35.469" v="4686" actId="47"/>
        <pc:sldMkLst>
          <pc:docMk/>
          <pc:sldMk cId="2762383566" sldId="277"/>
        </pc:sldMkLst>
      </pc:sldChg>
      <pc:sldChg chg="addSp delSp modSp add mod ord modClrScheme chgLayout">
        <pc:chgData name="Hill, Sam" userId="6d075df2-aaf8-4b54-b32b-68c5fd394b21" providerId="ADAL" clId="{BA58A358-B022-4FDF-9CBD-F3EE4358561F}" dt="2025-02-07T18:45:12.192" v="33252"/>
        <pc:sldMkLst>
          <pc:docMk/>
          <pc:sldMk cId="2072638736" sldId="278"/>
        </pc:sldMkLst>
        <pc:spChg chg="mod ord">
          <ac:chgData name="Hill, Sam" userId="6d075df2-aaf8-4b54-b32b-68c5fd394b21" providerId="ADAL" clId="{BA58A358-B022-4FDF-9CBD-F3EE4358561F}" dt="2025-02-07T18:42:37.492" v="33113" actId="20577"/>
          <ac:spMkLst>
            <pc:docMk/>
            <pc:sldMk cId="2072638736" sldId="278"/>
            <ac:spMk id="2" creationId="{7E688F5B-AFFD-3DAB-D9DF-84DD80F79DE9}"/>
          </ac:spMkLst>
        </pc:spChg>
        <pc:spChg chg="mod ord">
          <ac:chgData name="Hill, Sam" userId="6d075df2-aaf8-4b54-b32b-68c5fd394b21" providerId="ADAL" clId="{BA58A358-B022-4FDF-9CBD-F3EE4358561F}" dt="2025-02-04T15:09:42.473" v="7682" actId="113"/>
          <ac:spMkLst>
            <pc:docMk/>
            <pc:sldMk cId="2072638736" sldId="278"/>
            <ac:spMk id="3" creationId="{6BDE30EB-CC9B-C475-E325-F4893C4FFD53}"/>
          </ac:spMkLst>
        </pc:spChg>
        <pc:spChg chg="add mod">
          <ac:chgData name="Hill, Sam" userId="6d075df2-aaf8-4b54-b32b-68c5fd394b21" providerId="ADAL" clId="{BA58A358-B022-4FDF-9CBD-F3EE4358561F}" dt="2025-02-07T18:45:12.192" v="33252"/>
          <ac:spMkLst>
            <pc:docMk/>
            <pc:sldMk cId="2072638736" sldId="278"/>
            <ac:spMk id="4" creationId="{F9CB68BE-2C1F-2E94-5AC1-37C358134B59}"/>
          </ac:spMkLst>
        </pc:spChg>
        <pc:spChg chg="mod ord">
          <ac:chgData name="Hill, Sam" userId="6d075df2-aaf8-4b54-b32b-68c5fd394b21" providerId="ADAL" clId="{BA58A358-B022-4FDF-9CBD-F3EE4358561F}" dt="2025-02-07T18:43:27.956" v="33122" actId="20577"/>
          <ac:spMkLst>
            <pc:docMk/>
            <pc:sldMk cId="2072638736" sldId="278"/>
            <ac:spMk id="10" creationId="{428315DD-24EA-55C5-AC50-8BD42BF558C4}"/>
          </ac:spMkLst>
        </pc:spChg>
      </pc:sldChg>
      <pc:sldChg chg="addSp modSp add mod">
        <pc:chgData name="Hill, Sam" userId="6d075df2-aaf8-4b54-b32b-68c5fd394b21" providerId="ADAL" clId="{BA58A358-B022-4FDF-9CBD-F3EE4358561F}" dt="2025-02-07T18:45:06.944" v="33251" actId="1076"/>
        <pc:sldMkLst>
          <pc:docMk/>
          <pc:sldMk cId="3722451982" sldId="279"/>
        </pc:sldMkLst>
        <pc:spChg chg="mod">
          <ac:chgData name="Hill, Sam" userId="6d075df2-aaf8-4b54-b32b-68c5fd394b21" providerId="ADAL" clId="{BA58A358-B022-4FDF-9CBD-F3EE4358561F}" dt="2025-02-07T18:42:41.922" v="33115" actId="27636"/>
          <ac:spMkLst>
            <pc:docMk/>
            <pc:sldMk cId="3722451982" sldId="279"/>
            <ac:spMk id="2" creationId="{7C49DF66-DD6C-63D3-B553-2ED51903B845}"/>
          </ac:spMkLst>
        </pc:spChg>
        <pc:spChg chg="mod">
          <ac:chgData name="Hill, Sam" userId="6d075df2-aaf8-4b54-b32b-68c5fd394b21" providerId="ADAL" clId="{BA58A358-B022-4FDF-9CBD-F3EE4358561F}" dt="2025-02-07T18:44:14.065" v="33126" actId="20577"/>
          <ac:spMkLst>
            <pc:docMk/>
            <pc:sldMk cId="3722451982" sldId="279"/>
            <ac:spMk id="3" creationId="{CBE6BCB9-C9CE-BCBF-00B8-015F32D58580}"/>
          </ac:spMkLst>
        </pc:spChg>
        <pc:spChg chg="add mod">
          <ac:chgData name="Hill, Sam" userId="6d075df2-aaf8-4b54-b32b-68c5fd394b21" providerId="ADAL" clId="{BA58A358-B022-4FDF-9CBD-F3EE4358561F}" dt="2025-02-03T19:38:01.177" v="5114" actId="1076"/>
          <ac:spMkLst>
            <pc:docMk/>
            <pc:sldMk cId="3722451982" sldId="279"/>
            <ac:spMk id="4" creationId="{653D41C7-16EB-4155-EFCF-F85A1F60515C}"/>
          </ac:spMkLst>
        </pc:spChg>
        <pc:spChg chg="add mod">
          <ac:chgData name="Hill, Sam" userId="6d075df2-aaf8-4b54-b32b-68c5fd394b21" providerId="ADAL" clId="{BA58A358-B022-4FDF-9CBD-F3EE4358561F}" dt="2025-02-07T18:45:06.944" v="33251" actId="1076"/>
          <ac:spMkLst>
            <pc:docMk/>
            <pc:sldMk cId="3722451982" sldId="279"/>
            <ac:spMk id="5" creationId="{5A95B4B9-6CA6-80FC-E686-D618AB52C109}"/>
          </ac:spMkLst>
        </pc:spChg>
        <pc:spChg chg="mod">
          <ac:chgData name="Hill, Sam" userId="6d075df2-aaf8-4b54-b32b-68c5fd394b21" providerId="ADAL" clId="{BA58A358-B022-4FDF-9CBD-F3EE4358561F}" dt="2025-02-04T15:10:13.751" v="7716" actId="27636"/>
          <ac:spMkLst>
            <pc:docMk/>
            <pc:sldMk cId="3722451982" sldId="279"/>
            <ac:spMk id="10" creationId="{10D2D7ED-FA28-821D-B075-B4CEFAB0A055}"/>
          </ac:spMkLst>
        </pc:spChg>
        <pc:picChg chg="add mod">
          <ac:chgData name="Hill, Sam" userId="6d075df2-aaf8-4b54-b32b-68c5fd394b21" providerId="ADAL" clId="{BA58A358-B022-4FDF-9CBD-F3EE4358561F}" dt="2025-02-03T19:36:44.638" v="5046" actId="1076"/>
          <ac:picMkLst>
            <pc:docMk/>
            <pc:sldMk cId="3722451982" sldId="279"/>
            <ac:picMk id="7170" creationId="{34BDC6E7-6BF5-50CA-E304-B8E27A5DDA99}"/>
          </ac:picMkLst>
        </pc:picChg>
      </pc:sldChg>
      <pc:sldChg chg="addSp delSp modSp add mod ord">
        <pc:chgData name="Hill, Sam" userId="6d075df2-aaf8-4b54-b32b-68c5fd394b21" providerId="ADAL" clId="{BA58A358-B022-4FDF-9CBD-F3EE4358561F}" dt="2025-02-07T18:38:23.952" v="32914" actId="20577"/>
        <pc:sldMkLst>
          <pc:docMk/>
          <pc:sldMk cId="4152470027" sldId="280"/>
        </pc:sldMkLst>
        <pc:spChg chg="add mod">
          <ac:chgData name="Hill, Sam" userId="6d075df2-aaf8-4b54-b32b-68c5fd394b21" providerId="ADAL" clId="{BA58A358-B022-4FDF-9CBD-F3EE4358561F}" dt="2025-02-03T21:16:12.047" v="7450" actId="20577"/>
          <ac:spMkLst>
            <pc:docMk/>
            <pc:sldMk cId="4152470027" sldId="280"/>
            <ac:spMk id="2" creationId="{1DBD3487-CCD2-15B3-FD19-932466D61024}"/>
          </ac:spMkLst>
        </pc:spChg>
        <pc:spChg chg="mod">
          <ac:chgData name="Hill, Sam" userId="6d075df2-aaf8-4b54-b32b-68c5fd394b21" providerId="ADAL" clId="{BA58A358-B022-4FDF-9CBD-F3EE4358561F}" dt="2025-02-07T18:38:23.952" v="32914" actId="20577"/>
          <ac:spMkLst>
            <pc:docMk/>
            <pc:sldMk cId="4152470027" sldId="280"/>
            <ac:spMk id="6" creationId="{1EAB9308-5713-8540-7DCD-28E680972239}"/>
          </ac:spMkLst>
        </pc:spChg>
        <pc:picChg chg="add mod">
          <ac:chgData name="Hill, Sam" userId="6d075df2-aaf8-4b54-b32b-68c5fd394b21" providerId="ADAL" clId="{BA58A358-B022-4FDF-9CBD-F3EE4358561F}" dt="2025-02-03T20:58:16.863" v="6572"/>
          <ac:picMkLst>
            <pc:docMk/>
            <pc:sldMk cId="4152470027" sldId="280"/>
            <ac:picMk id="10242" creationId="{4C5E9549-653B-E928-D0FE-C8BC98BCE3F6}"/>
          </ac:picMkLst>
        </pc:picChg>
      </pc:sldChg>
      <pc:sldChg chg="modSp new del mod">
        <pc:chgData name="Hill, Sam" userId="6d075df2-aaf8-4b54-b32b-68c5fd394b21" providerId="ADAL" clId="{BA58A358-B022-4FDF-9CBD-F3EE4358561F}" dt="2025-02-03T20:57:04.241" v="6562" actId="47"/>
        <pc:sldMkLst>
          <pc:docMk/>
          <pc:sldMk cId="416397846" sldId="281"/>
        </pc:sldMkLst>
      </pc:sldChg>
      <pc:sldChg chg="modSp add del mod">
        <pc:chgData name="Hill, Sam" userId="6d075df2-aaf8-4b54-b32b-68c5fd394b21" providerId="ADAL" clId="{BA58A358-B022-4FDF-9CBD-F3EE4358561F}" dt="2025-02-03T20:24:26.380" v="5962" actId="47"/>
        <pc:sldMkLst>
          <pc:docMk/>
          <pc:sldMk cId="601300385" sldId="281"/>
        </pc:sldMkLst>
      </pc:sldChg>
      <pc:sldChg chg="addSp delSp modSp new mod modClrScheme chgLayout modNotesTx">
        <pc:chgData name="Hill, Sam" userId="6d075df2-aaf8-4b54-b32b-68c5fd394b21" providerId="ADAL" clId="{BA58A358-B022-4FDF-9CBD-F3EE4358561F}" dt="2025-02-04T19:05:52.525" v="14166" actId="1076"/>
        <pc:sldMkLst>
          <pc:docMk/>
          <pc:sldMk cId="503939705" sldId="282"/>
        </pc:sldMkLst>
        <pc:spChg chg="add mod">
          <ac:chgData name="Hill, Sam" userId="6d075df2-aaf8-4b54-b32b-68c5fd394b21" providerId="ADAL" clId="{BA58A358-B022-4FDF-9CBD-F3EE4358561F}" dt="2025-02-04T19:05:52.525" v="14166" actId="1076"/>
          <ac:spMkLst>
            <pc:docMk/>
            <pc:sldMk cId="503939705" sldId="282"/>
            <ac:spMk id="6" creationId="{86EB3CBE-B10D-440C-310D-55C25C6A4AB7}"/>
          </ac:spMkLst>
        </pc:spChg>
        <pc:spChg chg="add mod">
          <ac:chgData name="Hill, Sam" userId="6d075df2-aaf8-4b54-b32b-68c5fd394b21" providerId="ADAL" clId="{BA58A358-B022-4FDF-9CBD-F3EE4358561F}" dt="2025-02-03T20:53:35.328" v="6532" actId="20577"/>
          <ac:spMkLst>
            <pc:docMk/>
            <pc:sldMk cId="503939705" sldId="282"/>
            <ac:spMk id="7" creationId="{E8167C19-0538-0C43-E3E1-C4DA1BC146A1}"/>
          </ac:spMkLst>
        </pc:spChg>
        <pc:spChg chg="add mod">
          <ac:chgData name="Hill, Sam" userId="6d075df2-aaf8-4b54-b32b-68c5fd394b21" providerId="ADAL" clId="{BA58A358-B022-4FDF-9CBD-F3EE4358561F}" dt="2025-02-03T20:53:24.646" v="6530" actId="1076"/>
          <ac:spMkLst>
            <pc:docMk/>
            <pc:sldMk cId="503939705" sldId="282"/>
            <ac:spMk id="8" creationId="{32F26907-C829-58A1-7FE2-C5AC8CE9F2F9}"/>
          </ac:spMkLst>
        </pc:spChg>
        <pc:spChg chg="add mod">
          <ac:chgData name="Hill, Sam" userId="6d075df2-aaf8-4b54-b32b-68c5fd394b21" providerId="ADAL" clId="{BA58A358-B022-4FDF-9CBD-F3EE4358561F}" dt="2025-02-03T20:52:41.674" v="6517" actId="1076"/>
          <ac:spMkLst>
            <pc:docMk/>
            <pc:sldMk cId="503939705" sldId="282"/>
            <ac:spMk id="9" creationId="{5BE847BB-4C97-138F-4971-766E9A85B769}"/>
          </ac:spMkLst>
        </pc:spChg>
        <pc:spChg chg="add mod">
          <ac:chgData name="Hill, Sam" userId="6d075df2-aaf8-4b54-b32b-68c5fd394b21" providerId="ADAL" clId="{BA58A358-B022-4FDF-9CBD-F3EE4358561F}" dt="2025-02-03T20:53:18.092" v="6529" actId="1076"/>
          <ac:spMkLst>
            <pc:docMk/>
            <pc:sldMk cId="503939705" sldId="282"/>
            <ac:spMk id="10" creationId="{995D98F4-27A1-DE8B-9E35-2D6993C4E00E}"/>
          </ac:spMkLst>
        </pc:spChg>
        <pc:spChg chg="add mod">
          <ac:chgData name="Hill, Sam" userId="6d075df2-aaf8-4b54-b32b-68c5fd394b21" providerId="ADAL" clId="{BA58A358-B022-4FDF-9CBD-F3EE4358561F}" dt="2025-02-03T20:53:02.857" v="6523" actId="1076"/>
          <ac:spMkLst>
            <pc:docMk/>
            <pc:sldMk cId="503939705" sldId="282"/>
            <ac:spMk id="11" creationId="{94BD6B75-4E66-440E-4BE1-525A7FDC74C2}"/>
          </ac:spMkLst>
        </pc:spChg>
        <pc:picChg chg="add mod">
          <ac:chgData name="Hill, Sam" userId="6d075df2-aaf8-4b54-b32b-68c5fd394b21" providerId="ADAL" clId="{BA58A358-B022-4FDF-9CBD-F3EE4358561F}" dt="2025-02-03T20:52:29.015" v="6513" actId="14100"/>
          <ac:picMkLst>
            <pc:docMk/>
            <pc:sldMk cId="503939705" sldId="282"/>
            <ac:picMk id="5" creationId="{764E901C-8890-322D-B853-3A18D20EC9C3}"/>
          </ac:picMkLst>
        </pc:picChg>
        <pc:picChg chg="add mod">
          <ac:chgData name="Hill, Sam" userId="6d075df2-aaf8-4b54-b32b-68c5fd394b21" providerId="ADAL" clId="{BA58A358-B022-4FDF-9CBD-F3EE4358561F}" dt="2025-02-03T20:52:21.067" v="6510" actId="14100"/>
          <ac:picMkLst>
            <pc:docMk/>
            <pc:sldMk cId="503939705" sldId="282"/>
            <ac:picMk id="8194" creationId="{38317FD3-0F77-3F0B-0577-7921DD818DA1}"/>
          </ac:picMkLst>
        </pc:picChg>
        <pc:picChg chg="add mod">
          <ac:chgData name="Hill, Sam" userId="6d075df2-aaf8-4b54-b32b-68c5fd394b21" providerId="ADAL" clId="{BA58A358-B022-4FDF-9CBD-F3EE4358561F}" dt="2025-02-03T20:52:37.904" v="6516" actId="1076"/>
          <ac:picMkLst>
            <pc:docMk/>
            <pc:sldMk cId="503939705" sldId="282"/>
            <ac:picMk id="8196" creationId="{CE5969C3-9382-3D47-E9EF-ECCF77C7FFBC}"/>
          </ac:picMkLst>
        </pc:picChg>
        <pc:picChg chg="add mod">
          <ac:chgData name="Hill, Sam" userId="6d075df2-aaf8-4b54-b32b-68c5fd394b21" providerId="ADAL" clId="{BA58A358-B022-4FDF-9CBD-F3EE4358561F}" dt="2025-02-03T20:52:46.994" v="6519" actId="1076"/>
          <ac:picMkLst>
            <pc:docMk/>
            <pc:sldMk cId="503939705" sldId="282"/>
            <ac:picMk id="8198" creationId="{61B8C3D3-848E-3E38-5868-0A2B4D110CFD}"/>
          </ac:picMkLst>
        </pc:picChg>
        <pc:picChg chg="add mod">
          <ac:chgData name="Hill, Sam" userId="6d075df2-aaf8-4b54-b32b-68c5fd394b21" providerId="ADAL" clId="{BA58A358-B022-4FDF-9CBD-F3EE4358561F}" dt="2025-02-03T20:53:15.176" v="6528" actId="1076"/>
          <ac:picMkLst>
            <pc:docMk/>
            <pc:sldMk cId="503939705" sldId="282"/>
            <ac:picMk id="8200" creationId="{61207EF5-0903-670A-39C7-50C81E011B88}"/>
          </ac:picMkLst>
        </pc:picChg>
        <pc:picChg chg="add mod">
          <ac:chgData name="Hill, Sam" userId="6d075df2-aaf8-4b54-b32b-68c5fd394b21" providerId="ADAL" clId="{BA58A358-B022-4FDF-9CBD-F3EE4358561F}" dt="2025-02-03T20:53:13.458" v="6527" actId="1076"/>
          <ac:picMkLst>
            <pc:docMk/>
            <pc:sldMk cId="503939705" sldId="282"/>
            <ac:picMk id="8204" creationId="{49CB4D74-ADE2-25F3-8B1B-EB2077163785}"/>
          </ac:picMkLst>
        </pc:picChg>
      </pc:sldChg>
      <pc:sldChg chg="addSp delSp modSp add mod">
        <pc:chgData name="Hill, Sam" userId="6d075df2-aaf8-4b54-b32b-68c5fd394b21" providerId="ADAL" clId="{BA58A358-B022-4FDF-9CBD-F3EE4358561F}" dt="2025-02-03T21:06:54.813" v="7053" actId="27636"/>
        <pc:sldMkLst>
          <pc:docMk/>
          <pc:sldMk cId="1547012885" sldId="283"/>
        </pc:sldMkLst>
        <pc:spChg chg="add mod">
          <ac:chgData name="Hill, Sam" userId="6d075df2-aaf8-4b54-b32b-68c5fd394b21" providerId="ADAL" clId="{BA58A358-B022-4FDF-9CBD-F3EE4358561F}" dt="2025-02-03T21:02:04.016" v="6727" actId="20577"/>
          <ac:spMkLst>
            <pc:docMk/>
            <pc:sldMk cId="1547012885" sldId="283"/>
            <ac:spMk id="5" creationId="{010BE6C0-8E48-F462-76C6-098F68B587CE}"/>
          </ac:spMkLst>
        </pc:spChg>
        <pc:spChg chg="mod">
          <ac:chgData name="Hill, Sam" userId="6d075df2-aaf8-4b54-b32b-68c5fd394b21" providerId="ADAL" clId="{BA58A358-B022-4FDF-9CBD-F3EE4358561F}" dt="2025-02-03T21:06:54.813" v="7053" actId="27636"/>
          <ac:spMkLst>
            <pc:docMk/>
            <pc:sldMk cId="1547012885" sldId="283"/>
            <ac:spMk id="6" creationId="{5A065116-00BC-8C74-E884-69B67BFF202D}"/>
          </ac:spMkLst>
        </pc:spChg>
        <pc:picChg chg="add mod">
          <ac:chgData name="Hill, Sam" userId="6d075df2-aaf8-4b54-b32b-68c5fd394b21" providerId="ADAL" clId="{BA58A358-B022-4FDF-9CBD-F3EE4358561F}" dt="2025-02-03T21:01:10.333" v="6658" actId="1076"/>
          <ac:picMkLst>
            <pc:docMk/>
            <pc:sldMk cId="1547012885" sldId="283"/>
            <ac:picMk id="12292" creationId="{C8440493-688B-25EE-FA13-BF76BC4A3BEF}"/>
          </ac:picMkLst>
        </pc:picChg>
      </pc:sldChg>
      <pc:sldChg chg="addSp delSp modSp new mod">
        <pc:chgData name="Hill, Sam" userId="6d075df2-aaf8-4b54-b32b-68c5fd394b21" providerId="ADAL" clId="{BA58A358-B022-4FDF-9CBD-F3EE4358561F}" dt="2025-02-07T18:40:00.775" v="32968" actId="20577"/>
        <pc:sldMkLst>
          <pc:docMk/>
          <pc:sldMk cId="1859847975" sldId="284"/>
        </pc:sldMkLst>
        <pc:spChg chg="mod">
          <ac:chgData name="Hill, Sam" userId="6d075df2-aaf8-4b54-b32b-68c5fd394b21" providerId="ADAL" clId="{BA58A358-B022-4FDF-9CBD-F3EE4358561F}" dt="2025-02-03T21:02:26.169" v="6757" actId="20577"/>
          <ac:spMkLst>
            <pc:docMk/>
            <pc:sldMk cId="1859847975" sldId="284"/>
            <ac:spMk id="2" creationId="{072AE89A-8041-BF67-61CE-6DE9FF6B77AD}"/>
          </ac:spMkLst>
        </pc:spChg>
        <pc:spChg chg="mod">
          <ac:chgData name="Hill, Sam" userId="6d075df2-aaf8-4b54-b32b-68c5fd394b21" providerId="ADAL" clId="{BA58A358-B022-4FDF-9CBD-F3EE4358561F}" dt="2025-02-07T18:40:00.775" v="32968" actId="20577"/>
          <ac:spMkLst>
            <pc:docMk/>
            <pc:sldMk cId="1859847975" sldId="284"/>
            <ac:spMk id="3" creationId="{5B8AFC82-0979-FFD9-2615-7A8DAA0FB986}"/>
          </ac:spMkLst>
        </pc:spChg>
        <pc:spChg chg="add mod">
          <ac:chgData name="Hill, Sam" userId="6d075df2-aaf8-4b54-b32b-68c5fd394b21" providerId="ADAL" clId="{BA58A358-B022-4FDF-9CBD-F3EE4358561F}" dt="2025-02-03T21:20:25.776" v="7574" actId="1076"/>
          <ac:spMkLst>
            <pc:docMk/>
            <pc:sldMk cId="1859847975" sldId="284"/>
            <ac:spMk id="7" creationId="{BD20D064-0033-391C-201C-4AF173A47C59}"/>
          </ac:spMkLst>
        </pc:spChg>
        <pc:picChg chg="add mod">
          <ac:chgData name="Hill, Sam" userId="6d075df2-aaf8-4b54-b32b-68c5fd394b21" providerId="ADAL" clId="{BA58A358-B022-4FDF-9CBD-F3EE4358561F}" dt="2025-02-03T21:18:54.891" v="7464" actId="1076"/>
          <ac:picMkLst>
            <pc:docMk/>
            <pc:sldMk cId="1859847975" sldId="284"/>
            <ac:picMk id="13314" creationId="{7BFB63CB-4FDF-334B-1B23-B2017C6985F8}"/>
          </ac:picMkLst>
        </pc:picChg>
      </pc:sldChg>
      <pc:sldChg chg="addSp delSp modSp new del mod modClrScheme chgLayout">
        <pc:chgData name="Hill, Sam" userId="6d075df2-aaf8-4b54-b32b-68c5fd394b21" providerId="ADAL" clId="{BA58A358-B022-4FDF-9CBD-F3EE4358561F}" dt="2025-02-04T15:58:05.323" v="8263" actId="47"/>
        <pc:sldMkLst>
          <pc:docMk/>
          <pc:sldMk cId="1819503312" sldId="285"/>
        </pc:sldMkLst>
      </pc:sldChg>
      <pc:sldChg chg="modSp new del mod">
        <pc:chgData name="Hill, Sam" userId="6d075df2-aaf8-4b54-b32b-68c5fd394b21" providerId="ADAL" clId="{BA58A358-B022-4FDF-9CBD-F3EE4358561F}" dt="2025-02-04T17:22:20.443" v="10712" actId="2696"/>
        <pc:sldMkLst>
          <pc:docMk/>
          <pc:sldMk cId="1089036109" sldId="286"/>
        </pc:sldMkLst>
      </pc:sldChg>
      <pc:sldChg chg="addSp delSp modSp del">
        <pc:chgData name="Hill, Sam" userId="6d075df2-aaf8-4b54-b32b-68c5fd394b21" providerId="ADAL" clId="{BA58A358-B022-4FDF-9CBD-F3EE4358561F}" dt="2025-02-04T20:00:58.004" v="15496" actId="47"/>
        <pc:sldMkLst>
          <pc:docMk/>
          <pc:sldMk cId="2327089897" sldId="286"/>
        </pc:sldMkLst>
      </pc:sldChg>
      <pc:sldChg chg="addSp delSp modSp new mod modClrScheme chgLayout">
        <pc:chgData name="Hill, Sam" userId="6d075df2-aaf8-4b54-b32b-68c5fd394b21" providerId="ADAL" clId="{BA58A358-B022-4FDF-9CBD-F3EE4358561F}" dt="2025-02-04T16:02:08.888" v="8495" actId="20577"/>
        <pc:sldMkLst>
          <pc:docMk/>
          <pc:sldMk cId="2669444075" sldId="287"/>
        </pc:sldMkLst>
        <pc:spChg chg="add mod ord">
          <ac:chgData name="Hill, Sam" userId="6d075df2-aaf8-4b54-b32b-68c5fd394b21" providerId="ADAL" clId="{BA58A358-B022-4FDF-9CBD-F3EE4358561F}" dt="2025-02-04T15:59:22.086" v="8382" actId="700"/>
          <ac:spMkLst>
            <pc:docMk/>
            <pc:sldMk cId="2669444075" sldId="287"/>
            <ac:spMk id="4" creationId="{E49A2547-E9FA-8764-2501-B7D18C4B751F}"/>
          </ac:spMkLst>
        </pc:spChg>
        <pc:spChg chg="add mod">
          <ac:chgData name="Hill, Sam" userId="6d075df2-aaf8-4b54-b32b-68c5fd394b21" providerId="ADAL" clId="{BA58A358-B022-4FDF-9CBD-F3EE4358561F}" dt="2025-02-04T16:01:04.417" v="8430" actId="1076"/>
          <ac:spMkLst>
            <pc:docMk/>
            <pc:sldMk cId="2669444075" sldId="287"/>
            <ac:spMk id="11" creationId="{1FE80380-DA1D-0FAE-BF27-371E145D1F78}"/>
          </ac:spMkLst>
        </pc:spChg>
        <pc:spChg chg="add mod">
          <ac:chgData name="Hill, Sam" userId="6d075df2-aaf8-4b54-b32b-68c5fd394b21" providerId="ADAL" clId="{BA58A358-B022-4FDF-9CBD-F3EE4358561F}" dt="2025-02-04T16:02:08.888" v="8495" actId="20577"/>
          <ac:spMkLst>
            <pc:docMk/>
            <pc:sldMk cId="2669444075" sldId="287"/>
            <ac:spMk id="14" creationId="{23B90B72-0F75-777C-8F33-8EE59DCC4BA4}"/>
          </ac:spMkLst>
        </pc:spChg>
        <pc:picChg chg="add mod">
          <ac:chgData name="Hill, Sam" userId="6d075df2-aaf8-4b54-b32b-68c5fd394b21" providerId="ADAL" clId="{BA58A358-B022-4FDF-9CBD-F3EE4358561F}" dt="2025-02-04T16:00:43.846" v="8420" actId="1076"/>
          <ac:picMkLst>
            <pc:docMk/>
            <pc:sldMk cId="2669444075" sldId="287"/>
            <ac:picMk id="1026" creationId="{C547F327-D8CB-60CB-36F8-C212421A1FD4}"/>
          </ac:picMkLst>
        </pc:picChg>
        <pc:picChg chg="add mod">
          <ac:chgData name="Hill, Sam" userId="6d075df2-aaf8-4b54-b32b-68c5fd394b21" providerId="ADAL" clId="{BA58A358-B022-4FDF-9CBD-F3EE4358561F}" dt="2025-02-04T16:01:51.261" v="8438" actId="1076"/>
          <ac:picMkLst>
            <pc:docMk/>
            <pc:sldMk cId="2669444075" sldId="287"/>
            <ac:picMk id="1028" creationId="{344E935A-CA21-5DE2-90E7-EE0B3B0BDA7B}"/>
          </ac:picMkLst>
        </pc:picChg>
      </pc:sldChg>
      <pc:sldChg chg="modSp new del mod">
        <pc:chgData name="Hill, Sam" userId="6d075df2-aaf8-4b54-b32b-68c5fd394b21" providerId="ADAL" clId="{BA58A358-B022-4FDF-9CBD-F3EE4358561F}" dt="2025-02-04T16:55:08.487" v="10276" actId="2696"/>
        <pc:sldMkLst>
          <pc:docMk/>
          <pc:sldMk cId="353881636" sldId="288"/>
        </pc:sldMkLst>
      </pc:sldChg>
      <pc:sldChg chg="addSp delSp modSp del">
        <pc:chgData name="Hill, Sam" userId="6d075df2-aaf8-4b54-b32b-68c5fd394b21" providerId="ADAL" clId="{BA58A358-B022-4FDF-9CBD-F3EE4358561F}" dt="2025-02-04T19:48:02.779" v="15152" actId="47"/>
        <pc:sldMkLst>
          <pc:docMk/>
          <pc:sldMk cId="632901170" sldId="288"/>
        </pc:sldMkLst>
      </pc:sldChg>
      <pc:sldChg chg="add del ord">
        <pc:chgData name="Hill, Sam" userId="6d075df2-aaf8-4b54-b32b-68c5fd394b21" providerId="ADAL" clId="{BA58A358-B022-4FDF-9CBD-F3EE4358561F}" dt="2025-02-04T16:59:22.341" v="10350" actId="2696"/>
        <pc:sldMkLst>
          <pc:docMk/>
          <pc:sldMk cId="665866392" sldId="288"/>
        </pc:sldMkLst>
      </pc:sldChg>
      <pc:sldChg chg="del">
        <pc:chgData name="Hill, Sam" userId="6d075df2-aaf8-4b54-b32b-68c5fd394b21" providerId="ADAL" clId="{BA58A358-B022-4FDF-9CBD-F3EE4358561F}" dt="2025-02-04T17:23:11.397" v="10714" actId="2696"/>
        <pc:sldMkLst>
          <pc:docMk/>
          <pc:sldMk cId="1733335032" sldId="288"/>
        </pc:sldMkLst>
      </pc:sldChg>
      <pc:sldChg chg="modSp new del mod ord">
        <pc:chgData name="Hill, Sam" userId="6d075df2-aaf8-4b54-b32b-68c5fd394b21" providerId="ADAL" clId="{BA58A358-B022-4FDF-9CBD-F3EE4358561F}" dt="2025-02-04T16:43:36.590" v="10050" actId="2696"/>
        <pc:sldMkLst>
          <pc:docMk/>
          <pc:sldMk cId="3001116256" sldId="289"/>
        </pc:sldMkLst>
      </pc:sldChg>
      <pc:sldChg chg="addSp delSp modSp del">
        <pc:chgData name="Hill, Sam" userId="6d075df2-aaf8-4b54-b32b-68c5fd394b21" providerId="ADAL" clId="{BA58A358-B022-4FDF-9CBD-F3EE4358561F}" dt="2025-02-04T19:26:07.840" v="14640" actId="47"/>
        <pc:sldMkLst>
          <pc:docMk/>
          <pc:sldMk cId="3267064977" sldId="289"/>
        </pc:sldMkLst>
      </pc:sldChg>
      <pc:sldChg chg="del">
        <pc:chgData name="Hill, Sam" userId="6d075df2-aaf8-4b54-b32b-68c5fd394b21" providerId="ADAL" clId="{BA58A358-B022-4FDF-9CBD-F3EE4358561F}" dt="2025-02-04T17:25:09.665" v="10720" actId="2696"/>
        <pc:sldMkLst>
          <pc:docMk/>
          <pc:sldMk cId="1217923037" sldId="290"/>
        </pc:sldMkLst>
      </pc:sldChg>
      <pc:sldChg chg="addSp delSp modSp del">
        <pc:chgData name="Hill, Sam" userId="6d075df2-aaf8-4b54-b32b-68c5fd394b21" providerId="ADAL" clId="{BA58A358-B022-4FDF-9CBD-F3EE4358561F}" dt="2025-02-04T20:14:55.496" v="15812" actId="47"/>
        <pc:sldMkLst>
          <pc:docMk/>
          <pc:sldMk cId="2329636034" sldId="290"/>
        </pc:sldMkLst>
      </pc:sldChg>
      <pc:sldChg chg="add del ord">
        <pc:chgData name="Hill, Sam" userId="6d075df2-aaf8-4b54-b32b-68c5fd394b21" providerId="ADAL" clId="{BA58A358-B022-4FDF-9CBD-F3EE4358561F}" dt="2025-02-04T16:56:27.051" v="10282" actId="2696"/>
        <pc:sldMkLst>
          <pc:docMk/>
          <pc:sldMk cId="4210087796" sldId="290"/>
        </pc:sldMkLst>
      </pc:sldChg>
      <pc:sldChg chg="modSp new del mod">
        <pc:chgData name="Hill, Sam" userId="6d075df2-aaf8-4b54-b32b-68c5fd394b21" providerId="ADAL" clId="{BA58A358-B022-4FDF-9CBD-F3EE4358561F}" dt="2025-02-04T16:55:08.487" v="10276" actId="2696"/>
        <pc:sldMkLst>
          <pc:docMk/>
          <pc:sldMk cId="4268919889" sldId="290"/>
        </pc:sldMkLst>
      </pc:sldChg>
      <pc:sldChg chg="addSp delSp modSp del">
        <pc:chgData name="Hill, Sam" userId="6d075df2-aaf8-4b54-b32b-68c5fd394b21" providerId="ADAL" clId="{BA58A358-B022-4FDF-9CBD-F3EE4358561F}" dt="2025-02-04T20:12:48.519" v="15784" actId="47"/>
        <pc:sldMkLst>
          <pc:docMk/>
          <pc:sldMk cId="694125168" sldId="291"/>
        </pc:sldMkLst>
      </pc:sldChg>
      <pc:sldChg chg="add del ord">
        <pc:chgData name="Hill, Sam" userId="6d075df2-aaf8-4b54-b32b-68c5fd394b21" providerId="ADAL" clId="{BA58A358-B022-4FDF-9CBD-F3EE4358561F}" dt="2025-02-04T17:06:50.547" v="10383" actId="2696"/>
        <pc:sldMkLst>
          <pc:docMk/>
          <pc:sldMk cId="1518056153" sldId="291"/>
        </pc:sldMkLst>
      </pc:sldChg>
      <pc:sldChg chg="modSp new del mod">
        <pc:chgData name="Hill, Sam" userId="6d075df2-aaf8-4b54-b32b-68c5fd394b21" providerId="ADAL" clId="{BA58A358-B022-4FDF-9CBD-F3EE4358561F}" dt="2025-02-04T16:55:08.487" v="10276" actId="2696"/>
        <pc:sldMkLst>
          <pc:docMk/>
          <pc:sldMk cId="3237060519" sldId="291"/>
        </pc:sldMkLst>
      </pc:sldChg>
      <pc:sldChg chg="del">
        <pc:chgData name="Hill, Sam" userId="6d075df2-aaf8-4b54-b32b-68c5fd394b21" providerId="ADAL" clId="{BA58A358-B022-4FDF-9CBD-F3EE4358561F}" dt="2025-02-04T17:23:36.994" v="10715" actId="2696"/>
        <pc:sldMkLst>
          <pc:docMk/>
          <pc:sldMk cId="4213214679" sldId="291"/>
        </pc:sldMkLst>
      </pc:sldChg>
      <pc:sldChg chg="modSp new del mod">
        <pc:chgData name="Hill, Sam" userId="6d075df2-aaf8-4b54-b32b-68c5fd394b21" providerId="ADAL" clId="{BA58A358-B022-4FDF-9CBD-F3EE4358561F}" dt="2025-02-04T16:55:08.487" v="10276" actId="2696"/>
        <pc:sldMkLst>
          <pc:docMk/>
          <pc:sldMk cId="1672213105" sldId="292"/>
        </pc:sldMkLst>
      </pc:sldChg>
      <pc:sldChg chg="add del ord">
        <pc:chgData name="Hill, Sam" userId="6d075df2-aaf8-4b54-b32b-68c5fd394b21" providerId="ADAL" clId="{BA58A358-B022-4FDF-9CBD-F3EE4358561F}" dt="2025-02-04T17:35:41.870" v="10883" actId="2696"/>
        <pc:sldMkLst>
          <pc:docMk/>
          <pc:sldMk cId="2493347735" sldId="292"/>
        </pc:sldMkLst>
      </pc:sldChg>
      <pc:sldChg chg="addSp delSp modSp del mod">
        <pc:chgData name="Hill, Sam" userId="6d075df2-aaf8-4b54-b32b-68c5fd394b21" providerId="ADAL" clId="{BA58A358-B022-4FDF-9CBD-F3EE4358561F}" dt="2025-02-04T20:13:31.573" v="15793" actId="47"/>
        <pc:sldMkLst>
          <pc:docMk/>
          <pc:sldMk cId="4181700537" sldId="292"/>
        </pc:sldMkLst>
      </pc:sldChg>
      <pc:sldChg chg="add del ord">
        <pc:chgData name="Hill, Sam" userId="6d075df2-aaf8-4b54-b32b-68c5fd394b21" providerId="ADAL" clId="{BA58A358-B022-4FDF-9CBD-F3EE4358561F}" dt="2025-02-04T16:57:13.175" v="10311" actId="2696"/>
        <pc:sldMkLst>
          <pc:docMk/>
          <pc:sldMk cId="1907094516" sldId="293"/>
        </pc:sldMkLst>
      </pc:sldChg>
      <pc:sldChg chg="addSp delSp modSp del">
        <pc:chgData name="Hill, Sam" userId="6d075df2-aaf8-4b54-b32b-68c5fd394b21" providerId="ADAL" clId="{BA58A358-B022-4FDF-9CBD-F3EE4358561F}" dt="2025-02-04T20:15:06.590" v="15815" actId="47"/>
        <pc:sldMkLst>
          <pc:docMk/>
          <pc:sldMk cId="1986136607" sldId="293"/>
        </pc:sldMkLst>
      </pc:sldChg>
      <pc:sldChg chg="modSp new del mod">
        <pc:chgData name="Hill, Sam" userId="6d075df2-aaf8-4b54-b32b-68c5fd394b21" providerId="ADAL" clId="{BA58A358-B022-4FDF-9CBD-F3EE4358561F}" dt="2025-02-04T16:55:08.487" v="10276" actId="2696"/>
        <pc:sldMkLst>
          <pc:docMk/>
          <pc:sldMk cId="2288944454" sldId="293"/>
        </pc:sldMkLst>
      </pc:sldChg>
      <pc:sldChg chg="del">
        <pc:chgData name="Hill, Sam" userId="6d075df2-aaf8-4b54-b32b-68c5fd394b21" providerId="ADAL" clId="{BA58A358-B022-4FDF-9CBD-F3EE4358561F}" dt="2025-02-04T17:25:09.665" v="10720" actId="2696"/>
        <pc:sldMkLst>
          <pc:docMk/>
          <pc:sldMk cId="3577456662" sldId="293"/>
        </pc:sldMkLst>
      </pc:sldChg>
      <pc:sldChg chg="modSp new del mod">
        <pc:chgData name="Hill, Sam" userId="6d075df2-aaf8-4b54-b32b-68c5fd394b21" providerId="ADAL" clId="{BA58A358-B022-4FDF-9CBD-F3EE4358561F}" dt="2025-02-04T16:55:08.487" v="10276" actId="2696"/>
        <pc:sldMkLst>
          <pc:docMk/>
          <pc:sldMk cId="399393323" sldId="294"/>
        </pc:sldMkLst>
      </pc:sldChg>
      <pc:sldChg chg="add del ord">
        <pc:chgData name="Hill, Sam" userId="6d075df2-aaf8-4b54-b32b-68c5fd394b21" providerId="ADAL" clId="{BA58A358-B022-4FDF-9CBD-F3EE4358561F}" dt="2025-02-04T17:34:56.934" v="10846" actId="2696"/>
        <pc:sldMkLst>
          <pc:docMk/>
          <pc:sldMk cId="643187735" sldId="294"/>
        </pc:sldMkLst>
      </pc:sldChg>
      <pc:sldChg chg="del">
        <pc:chgData name="Hill, Sam" userId="6d075df2-aaf8-4b54-b32b-68c5fd394b21" providerId="ADAL" clId="{BA58A358-B022-4FDF-9CBD-F3EE4358561F}" dt="2025-02-04T20:07:01.024" v="15649" actId="47"/>
        <pc:sldMkLst>
          <pc:docMk/>
          <pc:sldMk cId="3331282997" sldId="294"/>
        </pc:sldMkLst>
      </pc:sldChg>
      <pc:sldChg chg="modSp new del mod ord">
        <pc:chgData name="Hill, Sam" userId="6d075df2-aaf8-4b54-b32b-68c5fd394b21" providerId="ADAL" clId="{BA58A358-B022-4FDF-9CBD-F3EE4358561F}" dt="2025-02-04T16:55:08.487" v="10276" actId="2696"/>
        <pc:sldMkLst>
          <pc:docMk/>
          <pc:sldMk cId="2687203645" sldId="295"/>
        </pc:sldMkLst>
      </pc:sldChg>
      <pc:sldChg chg="add del ord">
        <pc:chgData name="Hill, Sam" userId="6d075df2-aaf8-4b54-b32b-68c5fd394b21" providerId="ADAL" clId="{BA58A358-B022-4FDF-9CBD-F3EE4358561F}" dt="2025-02-04T17:12:12.641" v="10386" actId="47"/>
        <pc:sldMkLst>
          <pc:docMk/>
          <pc:sldMk cId="3491172749" sldId="295"/>
        </pc:sldMkLst>
      </pc:sldChg>
      <pc:sldChg chg="modSp new del mod">
        <pc:chgData name="Hill, Sam" userId="6d075df2-aaf8-4b54-b32b-68c5fd394b21" providerId="ADAL" clId="{BA58A358-B022-4FDF-9CBD-F3EE4358561F}" dt="2025-02-04T16:28:18.757" v="9592" actId="47"/>
        <pc:sldMkLst>
          <pc:docMk/>
          <pc:sldMk cId="3761135360" sldId="296"/>
        </pc:sldMkLst>
      </pc:sldChg>
      <pc:sldChg chg="modSp new del mod">
        <pc:chgData name="Hill, Sam" userId="6d075df2-aaf8-4b54-b32b-68c5fd394b21" providerId="ADAL" clId="{BA58A358-B022-4FDF-9CBD-F3EE4358561F}" dt="2025-02-04T16:55:08.487" v="10276" actId="2696"/>
        <pc:sldMkLst>
          <pc:docMk/>
          <pc:sldMk cId="1736107019" sldId="297"/>
        </pc:sldMkLst>
      </pc:sldChg>
      <pc:sldChg chg="addSp delSp modSp del">
        <pc:chgData name="Hill, Sam" userId="6d075df2-aaf8-4b54-b32b-68c5fd394b21" providerId="ADAL" clId="{BA58A358-B022-4FDF-9CBD-F3EE4358561F}" dt="2025-02-04T20:12:35.854" v="15781" actId="47"/>
        <pc:sldMkLst>
          <pc:docMk/>
          <pc:sldMk cId="3322444351" sldId="297"/>
        </pc:sldMkLst>
      </pc:sldChg>
      <pc:sldChg chg="add del ord">
        <pc:chgData name="Hill, Sam" userId="6d075df2-aaf8-4b54-b32b-68c5fd394b21" providerId="ADAL" clId="{BA58A358-B022-4FDF-9CBD-F3EE4358561F}" dt="2025-02-04T17:30:50.928" v="10782" actId="2696"/>
        <pc:sldMkLst>
          <pc:docMk/>
          <pc:sldMk cId="3896507204" sldId="297"/>
        </pc:sldMkLst>
      </pc:sldChg>
      <pc:sldChg chg="addSp delSp modSp del">
        <pc:chgData name="Hill, Sam" userId="6d075df2-aaf8-4b54-b32b-68c5fd394b21" providerId="ADAL" clId="{BA58A358-B022-4FDF-9CBD-F3EE4358561F}" dt="2025-02-04T19:36:33.271" v="14848" actId="47"/>
        <pc:sldMkLst>
          <pc:docMk/>
          <pc:sldMk cId="2095513738" sldId="298"/>
        </pc:sldMkLst>
      </pc:sldChg>
      <pc:sldChg chg="modSp new del mod ord">
        <pc:chgData name="Hill, Sam" userId="6d075df2-aaf8-4b54-b32b-68c5fd394b21" providerId="ADAL" clId="{BA58A358-B022-4FDF-9CBD-F3EE4358561F}" dt="2025-02-04T17:22:41.529" v="10713" actId="2696"/>
        <pc:sldMkLst>
          <pc:docMk/>
          <pc:sldMk cId="3961870933" sldId="298"/>
        </pc:sldMkLst>
      </pc:sldChg>
      <pc:sldChg chg="modSp new del mod ord">
        <pc:chgData name="Hill, Sam" userId="6d075df2-aaf8-4b54-b32b-68c5fd394b21" providerId="ADAL" clId="{BA58A358-B022-4FDF-9CBD-F3EE4358561F}" dt="2025-02-04T16:43:36.590" v="10050" actId="2696"/>
        <pc:sldMkLst>
          <pc:docMk/>
          <pc:sldMk cId="1808684104" sldId="299"/>
        </pc:sldMkLst>
      </pc:sldChg>
      <pc:sldChg chg="addSp delSp modSp del">
        <pc:chgData name="Hill, Sam" userId="6d075df2-aaf8-4b54-b32b-68c5fd394b21" providerId="ADAL" clId="{BA58A358-B022-4FDF-9CBD-F3EE4358561F}" dt="2025-02-04T19:25:01.742" v="14633" actId="47"/>
        <pc:sldMkLst>
          <pc:docMk/>
          <pc:sldMk cId="3631921299" sldId="299"/>
        </pc:sldMkLst>
      </pc:sldChg>
      <pc:sldChg chg="addSp delSp modSp new del mod ord">
        <pc:chgData name="Hill, Sam" userId="6d075df2-aaf8-4b54-b32b-68c5fd394b21" providerId="ADAL" clId="{BA58A358-B022-4FDF-9CBD-F3EE4358561F}" dt="2025-02-04T20:14:15.976" v="15803" actId="47"/>
        <pc:sldMkLst>
          <pc:docMk/>
          <pc:sldMk cId="578901895" sldId="300"/>
        </pc:sldMkLst>
      </pc:sldChg>
      <pc:sldChg chg="modSp del mod">
        <pc:chgData name="Hill, Sam" userId="6d075df2-aaf8-4b54-b32b-68c5fd394b21" providerId="ADAL" clId="{BA58A358-B022-4FDF-9CBD-F3EE4358561F}" dt="2025-02-04T20:01:21.200" v="15502" actId="47"/>
        <pc:sldMkLst>
          <pc:docMk/>
          <pc:sldMk cId="2143813673" sldId="301"/>
        </pc:sldMkLst>
      </pc:sldChg>
      <pc:sldChg chg="modSp new del mod">
        <pc:chgData name="Hill, Sam" userId="6d075df2-aaf8-4b54-b32b-68c5fd394b21" providerId="ADAL" clId="{BA58A358-B022-4FDF-9CBD-F3EE4358561F}" dt="2025-02-04T16:55:08.487" v="10276" actId="2696"/>
        <pc:sldMkLst>
          <pc:docMk/>
          <pc:sldMk cId="2589963834" sldId="301"/>
        </pc:sldMkLst>
      </pc:sldChg>
      <pc:sldChg chg="add del ord">
        <pc:chgData name="Hill, Sam" userId="6d075df2-aaf8-4b54-b32b-68c5fd394b21" providerId="ADAL" clId="{BA58A358-B022-4FDF-9CBD-F3EE4358561F}" dt="2025-02-04T17:29:08.773" v="10752" actId="2696"/>
        <pc:sldMkLst>
          <pc:docMk/>
          <pc:sldMk cId="3907175170" sldId="301"/>
        </pc:sldMkLst>
      </pc:sldChg>
      <pc:sldChg chg="addSp delSp modSp mod modClrScheme chgLayout">
        <pc:chgData name="Hill, Sam" userId="6d075df2-aaf8-4b54-b32b-68c5fd394b21" providerId="ADAL" clId="{BA58A358-B022-4FDF-9CBD-F3EE4358561F}" dt="2025-02-04T19:21:26.936" v="14583" actId="1076"/>
        <pc:sldMkLst>
          <pc:docMk/>
          <pc:sldMk cId="1608401164" sldId="302"/>
        </pc:sldMkLst>
        <pc:spChg chg="mod ord">
          <ac:chgData name="Hill, Sam" userId="6d075df2-aaf8-4b54-b32b-68c5fd394b21" providerId="ADAL" clId="{BA58A358-B022-4FDF-9CBD-F3EE4358561F}" dt="2025-02-04T19:21:26.936" v="14583" actId="1076"/>
          <ac:spMkLst>
            <pc:docMk/>
            <pc:sldMk cId="1608401164" sldId="302"/>
            <ac:spMk id="2" creationId="{A001AD23-11DE-B78E-79A1-02C012818921}"/>
          </ac:spMkLst>
        </pc:spChg>
        <pc:spChg chg="mod ord">
          <ac:chgData name="Hill, Sam" userId="6d075df2-aaf8-4b54-b32b-68c5fd394b21" providerId="ADAL" clId="{BA58A358-B022-4FDF-9CBD-F3EE4358561F}" dt="2025-02-04T19:21:18.848" v="14582" actId="20577"/>
          <ac:spMkLst>
            <pc:docMk/>
            <pc:sldMk cId="1608401164" sldId="302"/>
            <ac:spMk id="4" creationId="{B23B5F95-D9EA-4C05-C5A0-4121F831F343}"/>
          </ac:spMkLst>
        </pc:spChg>
        <pc:picChg chg="add mod ord">
          <ac:chgData name="Hill, Sam" userId="6d075df2-aaf8-4b54-b32b-68c5fd394b21" providerId="ADAL" clId="{BA58A358-B022-4FDF-9CBD-F3EE4358561F}" dt="2025-02-04T19:20:24.552" v="14564" actId="1076"/>
          <ac:picMkLst>
            <pc:docMk/>
            <pc:sldMk cId="1608401164" sldId="302"/>
            <ac:picMk id="5122" creationId="{66811805-7711-364A-34BB-C875545AC709}"/>
          </ac:picMkLst>
        </pc:picChg>
      </pc:sldChg>
      <pc:sldChg chg="modSp new del mod ord">
        <pc:chgData name="Hill, Sam" userId="6d075df2-aaf8-4b54-b32b-68c5fd394b21" providerId="ADAL" clId="{BA58A358-B022-4FDF-9CBD-F3EE4358561F}" dt="2025-02-04T16:43:36.590" v="10050" actId="2696"/>
        <pc:sldMkLst>
          <pc:docMk/>
          <pc:sldMk cId="1681418896" sldId="302"/>
        </pc:sldMkLst>
      </pc:sldChg>
      <pc:sldChg chg="add del ord">
        <pc:chgData name="Hill, Sam" userId="6d075df2-aaf8-4b54-b32b-68c5fd394b21" providerId="ADAL" clId="{BA58A358-B022-4FDF-9CBD-F3EE4358561F}" dt="2025-02-04T17:21:15.296" v="10682" actId="2696"/>
        <pc:sldMkLst>
          <pc:docMk/>
          <pc:sldMk cId="623498046" sldId="303"/>
        </pc:sldMkLst>
      </pc:sldChg>
      <pc:sldChg chg="modSp new del mod">
        <pc:chgData name="Hill, Sam" userId="6d075df2-aaf8-4b54-b32b-68c5fd394b21" providerId="ADAL" clId="{BA58A358-B022-4FDF-9CBD-F3EE4358561F}" dt="2025-02-04T16:55:08.487" v="10276" actId="2696"/>
        <pc:sldMkLst>
          <pc:docMk/>
          <pc:sldMk cId="912186332" sldId="303"/>
        </pc:sldMkLst>
      </pc:sldChg>
      <pc:sldChg chg="addSp delSp modSp del">
        <pc:chgData name="Hill, Sam" userId="6d075df2-aaf8-4b54-b32b-68c5fd394b21" providerId="ADAL" clId="{BA58A358-B022-4FDF-9CBD-F3EE4358561F}" dt="2025-02-04T20:12:04.018" v="15775" actId="47"/>
        <pc:sldMkLst>
          <pc:docMk/>
          <pc:sldMk cId="1925207169" sldId="303"/>
        </pc:sldMkLst>
      </pc:sldChg>
      <pc:sldChg chg="del">
        <pc:chgData name="Hill, Sam" userId="6d075df2-aaf8-4b54-b32b-68c5fd394b21" providerId="ADAL" clId="{BA58A358-B022-4FDF-9CBD-F3EE4358561F}" dt="2025-02-04T17:24:24.347" v="10717" actId="2696"/>
        <pc:sldMkLst>
          <pc:docMk/>
          <pc:sldMk cId="2960379593" sldId="303"/>
        </pc:sldMkLst>
      </pc:sldChg>
      <pc:sldChg chg="del">
        <pc:chgData name="Hill, Sam" userId="6d075df2-aaf8-4b54-b32b-68c5fd394b21" providerId="ADAL" clId="{BA58A358-B022-4FDF-9CBD-F3EE4358561F}" dt="2025-02-04T17:24:38.170" v="10718" actId="2696"/>
        <pc:sldMkLst>
          <pc:docMk/>
          <pc:sldMk cId="3949136926" sldId="303"/>
        </pc:sldMkLst>
      </pc:sldChg>
      <pc:sldChg chg="addSp delSp modSp del">
        <pc:chgData name="Hill, Sam" userId="6d075df2-aaf8-4b54-b32b-68c5fd394b21" providerId="ADAL" clId="{BA58A358-B022-4FDF-9CBD-F3EE4358561F}" dt="2025-02-04T19:49:56.040" v="15205" actId="47"/>
        <pc:sldMkLst>
          <pc:docMk/>
          <pc:sldMk cId="670068657" sldId="304"/>
        </pc:sldMkLst>
      </pc:sldChg>
      <pc:sldChg chg="add del ord">
        <pc:chgData name="Hill, Sam" userId="6d075df2-aaf8-4b54-b32b-68c5fd394b21" providerId="ADAL" clId="{BA58A358-B022-4FDF-9CBD-F3EE4358561F}" dt="2025-02-04T16:59:54.552" v="10351" actId="2696"/>
        <pc:sldMkLst>
          <pc:docMk/>
          <pc:sldMk cId="1528961999" sldId="304"/>
        </pc:sldMkLst>
      </pc:sldChg>
      <pc:sldChg chg="del">
        <pc:chgData name="Hill, Sam" userId="6d075df2-aaf8-4b54-b32b-68c5fd394b21" providerId="ADAL" clId="{BA58A358-B022-4FDF-9CBD-F3EE4358561F}" dt="2025-02-04T17:23:11.397" v="10714" actId="2696"/>
        <pc:sldMkLst>
          <pc:docMk/>
          <pc:sldMk cId="3893807115" sldId="304"/>
        </pc:sldMkLst>
      </pc:sldChg>
      <pc:sldChg chg="modSp new del mod">
        <pc:chgData name="Hill, Sam" userId="6d075df2-aaf8-4b54-b32b-68c5fd394b21" providerId="ADAL" clId="{BA58A358-B022-4FDF-9CBD-F3EE4358561F}" dt="2025-02-04T16:55:08.487" v="10276" actId="2696"/>
        <pc:sldMkLst>
          <pc:docMk/>
          <pc:sldMk cId="4246596550" sldId="304"/>
        </pc:sldMkLst>
      </pc:sldChg>
      <pc:sldChg chg="modSp new del mod ord">
        <pc:chgData name="Hill, Sam" userId="6d075df2-aaf8-4b54-b32b-68c5fd394b21" providerId="ADAL" clId="{BA58A358-B022-4FDF-9CBD-F3EE4358561F}" dt="2025-02-04T17:22:41.529" v="10713" actId="2696"/>
        <pc:sldMkLst>
          <pc:docMk/>
          <pc:sldMk cId="281322715" sldId="305"/>
        </pc:sldMkLst>
      </pc:sldChg>
      <pc:sldChg chg="addSp delSp modSp del">
        <pc:chgData name="Hill, Sam" userId="6d075df2-aaf8-4b54-b32b-68c5fd394b21" providerId="ADAL" clId="{BA58A358-B022-4FDF-9CBD-F3EE4358561F}" dt="2025-02-04T19:41:20.805" v="14966" actId="47"/>
        <pc:sldMkLst>
          <pc:docMk/>
          <pc:sldMk cId="667583524" sldId="305"/>
        </pc:sldMkLst>
      </pc:sldChg>
      <pc:sldChg chg="add del ord">
        <pc:chgData name="Hill, Sam" userId="6d075df2-aaf8-4b54-b32b-68c5fd394b21" providerId="ADAL" clId="{BA58A358-B022-4FDF-9CBD-F3EE4358561F}" dt="2025-02-04T17:19:01.744" v="10662" actId="2696"/>
        <pc:sldMkLst>
          <pc:docMk/>
          <pc:sldMk cId="373582795" sldId="306"/>
        </pc:sldMkLst>
      </pc:sldChg>
      <pc:sldChg chg="addSp delSp modSp del mod">
        <pc:chgData name="Hill, Sam" userId="6d075df2-aaf8-4b54-b32b-68c5fd394b21" providerId="ADAL" clId="{BA58A358-B022-4FDF-9CBD-F3EE4358561F}" dt="2025-02-04T19:57:01.577" v="15365" actId="47"/>
        <pc:sldMkLst>
          <pc:docMk/>
          <pc:sldMk cId="674649120" sldId="306"/>
        </pc:sldMkLst>
      </pc:sldChg>
      <pc:sldChg chg="del">
        <pc:chgData name="Hill, Sam" userId="6d075df2-aaf8-4b54-b32b-68c5fd394b21" providerId="ADAL" clId="{BA58A358-B022-4FDF-9CBD-F3EE4358561F}" dt="2025-02-04T17:23:56.552" v="10716" actId="2696"/>
        <pc:sldMkLst>
          <pc:docMk/>
          <pc:sldMk cId="3148127708" sldId="306"/>
        </pc:sldMkLst>
      </pc:sldChg>
      <pc:sldChg chg="modSp new del mod">
        <pc:chgData name="Hill, Sam" userId="6d075df2-aaf8-4b54-b32b-68c5fd394b21" providerId="ADAL" clId="{BA58A358-B022-4FDF-9CBD-F3EE4358561F}" dt="2025-02-04T16:55:08.487" v="10276" actId="2696"/>
        <pc:sldMkLst>
          <pc:docMk/>
          <pc:sldMk cId="3723219066" sldId="306"/>
        </pc:sldMkLst>
      </pc:sldChg>
      <pc:sldChg chg="addSp delSp modSp del">
        <pc:chgData name="Hill, Sam" userId="6d075df2-aaf8-4b54-b32b-68c5fd394b21" providerId="ADAL" clId="{BA58A358-B022-4FDF-9CBD-F3EE4358561F}" dt="2025-02-04T20:15:18.578" v="15818" actId="47"/>
        <pc:sldMkLst>
          <pc:docMk/>
          <pc:sldMk cId="36833075" sldId="307"/>
        </pc:sldMkLst>
      </pc:sldChg>
      <pc:sldChg chg="add del ord">
        <pc:chgData name="Hill, Sam" userId="6d075df2-aaf8-4b54-b32b-68c5fd394b21" providerId="ADAL" clId="{BA58A358-B022-4FDF-9CBD-F3EE4358561F}" dt="2025-02-04T17:18:00.788" v="10623" actId="2696"/>
        <pc:sldMkLst>
          <pc:docMk/>
          <pc:sldMk cId="468162777" sldId="307"/>
        </pc:sldMkLst>
      </pc:sldChg>
      <pc:sldChg chg="modSp new del mod">
        <pc:chgData name="Hill, Sam" userId="6d075df2-aaf8-4b54-b32b-68c5fd394b21" providerId="ADAL" clId="{BA58A358-B022-4FDF-9CBD-F3EE4358561F}" dt="2025-02-04T16:55:08.487" v="10276" actId="2696"/>
        <pc:sldMkLst>
          <pc:docMk/>
          <pc:sldMk cId="582863438" sldId="307"/>
        </pc:sldMkLst>
      </pc:sldChg>
      <pc:sldChg chg="addSp delSp modSp del mod">
        <pc:chgData name="Hill, Sam" userId="6d075df2-aaf8-4b54-b32b-68c5fd394b21" providerId="ADAL" clId="{BA58A358-B022-4FDF-9CBD-F3EE4358561F}" dt="2025-02-04T20:13:48.056" v="15796" actId="47"/>
        <pc:sldMkLst>
          <pc:docMk/>
          <pc:sldMk cId="20082635" sldId="308"/>
        </pc:sldMkLst>
      </pc:sldChg>
      <pc:sldChg chg="del">
        <pc:chgData name="Hill, Sam" userId="6d075df2-aaf8-4b54-b32b-68c5fd394b21" providerId="ADAL" clId="{BA58A358-B022-4FDF-9CBD-F3EE4358561F}" dt="2025-02-04T17:24:49.075" v="10719" actId="2696"/>
        <pc:sldMkLst>
          <pc:docMk/>
          <pc:sldMk cId="903550600" sldId="308"/>
        </pc:sldMkLst>
      </pc:sldChg>
      <pc:sldChg chg="modSp new del mod">
        <pc:chgData name="Hill, Sam" userId="6d075df2-aaf8-4b54-b32b-68c5fd394b21" providerId="ADAL" clId="{BA58A358-B022-4FDF-9CBD-F3EE4358561F}" dt="2025-02-04T16:55:08.487" v="10276" actId="2696"/>
        <pc:sldMkLst>
          <pc:docMk/>
          <pc:sldMk cId="1350835389" sldId="308"/>
        </pc:sldMkLst>
      </pc:sldChg>
      <pc:sldChg chg="add del ord">
        <pc:chgData name="Hill, Sam" userId="6d075df2-aaf8-4b54-b32b-68c5fd394b21" providerId="ADAL" clId="{BA58A358-B022-4FDF-9CBD-F3EE4358561F}" dt="2025-02-04T17:16:44.189" v="10587" actId="2696"/>
        <pc:sldMkLst>
          <pc:docMk/>
          <pc:sldMk cId="3563194314" sldId="308"/>
        </pc:sldMkLst>
      </pc:sldChg>
      <pc:sldChg chg="addSp delSp modSp new del mod ord">
        <pc:chgData name="Hill, Sam" userId="6d075df2-aaf8-4b54-b32b-68c5fd394b21" providerId="ADAL" clId="{BA58A358-B022-4FDF-9CBD-F3EE4358561F}" dt="2025-02-04T20:14:26.979" v="15806" actId="47"/>
        <pc:sldMkLst>
          <pc:docMk/>
          <pc:sldMk cId="1357652998" sldId="309"/>
        </pc:sldMkLst>
      </pc:sldChg>
      <pc:sldChg chg="del">
        <pc:chgData name="Hill, Sam" userId="6d075df2-aaf8-4b54-b32b-68c5fd394b21" providerId="ADAL" clId="{BA58A358-B022-4FDF-9CBD-F3EE4358561F}" dt="2025-02-04T17:22:41.529" v="10713" actId="2696"/>
        <pc:sldMkLst>
          <pc:docMk/>
          <pc:sldMk cId="675692320" sldId="310"/>
        </pc:sldMkLst>
      </pc:sldChg>
      <pc:sldChg chg="addSp delSp modSp del">
        <pc:chgData name="Hill, Sam" userId="6d075df2-aaf8-4b54-b32b-68c5fd394b21" providerId="ADAL" clId="{BA58A358-B022-4FDF-9CBD-F3EE4358561F}" dt="2025-02-04T19:42:58.006" v="15008" actId="47"/>
        <pc:sldMkLst>
          <pc:docMk/>
          <pc:sldMk cId="1638606931" sldId="310"/>
        </pc:sldMkLst>
      </pc:sldChg>
      <pc:sldChg chg="modSp new del mod">
        <pc:chgData name="Hill, Sam" userId="6d075df2-aaf8-4b54-b32b-68c5fd394b21" providerId="ADAL" clId="{BA58A358-B022-4FDF-9CBD-F3EE4358561F}" dt="2025-02-04T16:35:20.924" v="9834" actId="2696"/>
        <pc:sldMkLst>
          <pc:docMk/>
          <pc:sldMk cId="3518203341" sldId="310"/>
        </pc:sldMkLst>
      </pc:sldChg>
      <pc:sldChg chg="add del ord">
        <pc:chgData name="Hill, Sam" userId="6d075df2-aaf8-4b54-b32b-68c5fd394b21" providerId="ADAL" clId="{BA58A358-B022-4FDF-9CBD-F3EE4358561F}" dt="2025-02-04T17:20:17.587" v="10663" actId="2696"/>
        <pc:sldMkLst>
          <pc:docMk/>
          <pc:sldMk cId="646441745" sldId="311"/>
        </pc:sldMkLst>
      </pc:sldChg>
      <pc:sldChg chg="modSp new del mod ord">
        <pc:chgData name="Hill, Sam" userId="6d075df2-aaf8-4b54-b32b-68c5fd394b21" providerId="ADAL" clId="{BA58A358-B022-4FDF-9CBD-F3EE4358561F}" dt="2025-02-04T16:55:08.487" v="10276" actId="2696"/>
        <pc:sldMkLst>
          <pc:docMk/>
          <pc:sldMk cId="982272336" sldId="311"/>
        </pc:sldMkLst>
      </pc:sldChg>
      <pc:sldChg chg="addSp delSp modSp del mod">
        <pc:chgData name="Hill, Sam" userId="6d075df2-aaf8-4b54-b32b-68c5fd394b21" providerId="ADAL" clId="{BA58A358-B022-4FDF-9CBD-F3EE4358561F}" dt="2025-02-04T20:14:40.306" v="15809" actId="47"/>
        <pc:sldMkLst>
          <pc:docMk/>
          <pc:sldMk cId="1212760199" sldId="311"/>
        </pc:sldMkLst>
      </pc:sldChg>
      <pc:sldChg chg="modSp new del mod ord">
        <pc:chgData name="Hill, Sam" userId="6d075df2-aaf8-4b54-b32b-68c5fd394b21" providerId="ADAL" clId="{BA58A358-B022-4FDF-9CBD-F3EE4358561F}" dt="2025-02-04T17:22:41.529" v="10713" actId="2696"/>
        <pc:sldMkLst>
          <pc:docMk/>
          <pc:sldMk cId="1473378428" sldId="312"/>
        </pc:sldMkLst>
      </pc:sldChg>
      <pc:sldChg chg="addSp delSp modSp del">
        <pc:chgData name="Hill, Sam" userId="6d075df2-aaf8-4b54-b32b-68c5fd394b21" providerId="ADAL" clId="{BA58A358-B022-4FDF-9CBD-F3EE4358561F}" dt="2025-02-04T19:45:32.870" v="15088" actId="47"/>
        <pc:sldMkLst>
          <pc:docMk/>
          <pc:sldMk cId="3913601910" sldId="312"/>
        </pc:sldMkLst>
      </pc:sldChg>
      <pc:sldChg chg="add del ord">
        <pc:chgData name="Hill, Sam" userId="6d075df2-aaf8-4b54-b32b-68c5fd394b21" providerId="ADAL" clId="{BA58A358-B022-4FDF-9CBD-F3EE4358561F}" dt="2025-02-04T17:00:06.666" v="10352" actId="2696"/>
        <pc:sldMkLst>
          <pc:docMk/>
          <pc:sldMk cId="895802220" sldId="313"/>
        </pc:sldMkLst>
      </pc:sldChg>
      <pc:sldChg chg="addSp delSp modSp del mod">
        <pc:chgData name="Hill, Sam" userId="6d075df2-aaf8-4b54-b32b-68c5fd394b21" providerId="ADAL" clId="{BA58A358-B022-4FDF-9CBD-F3EE4358561F}" dt="2025-02-04T19:51:33.456" v="15249" actId="47"/>
        <pc:sldMkLst>
          <pc:docMk/>
          <pc:sldMk cId="1750332370" sldId="313"/>
        </pc:sldMkLst>
      </pc:sldChg>
      <pc:sldChg chg="del">
        <pc:chgData name="Hill, Sam" userId="6d075df2-aaf8-4b54-b32b-68c5fd394b21" providerId="ADAL" clId="{BA58A358-B022-4FDF-9CBD-F3EE4358561F}" dt="2025-02-04T17:23:11.397" v="10714" actId="2696"/>
        <pc:sldMkLst>
          <pc:docMk/>
          <pc:sldMk cId="2568300397" sldId="313"/>
        </pc:sldMkLst>
      </pc:sldChg>
      <pc:sldChg chg="modSp new del mod">
        <pc:chgData name="Hill, Sam" userId="6d075df2-aaf8-4b54-b32b-68c5fd394b21" providerId="ADAL" clId="{BA58A358-B022-4FDF-9CBD-F3EE4358561F}" dt="2025-02-04T16:55:08.487" v="10276" actId="2696"/>
        <pc:sldMkLst>
          <pc:docMk/>
          <pc:sldMk cId="3693405498" sldId="313"/>
        </pc:sldMkLst>
      </pc:sldChg>
      <pc:sldChg chg="addSp delSp modSp del">
        <pc:chgData name="Hill, Sam" userId="6d075df2-aaf8-4b54-b32b-68c5fd394b21" providerId="ADAL" clId="{BA58A358-B022-4FDF-9CBD-F3EE4358561F}" dt="2025-02-04T20:01:08.681" v="15500" actId="47"/>
        <pc:sldMkLst>
          <pc:docMk/>
          <pc:sldMk cId="1093705989" sldId="314"/>
        </pc:sldMkLst>
      </pc:sldChg>
      <pc:sldChg chg="modSp new del mod ord">
        <pc:chgData name="Hill, Sam" userId="6d075df2-aaf8-4b54-b32b-68c5fd394b21" providerId="ADAL" clId="{BA58A358-B022-4FDF-9CBD-F3EE4358561F}" dt="2025-02-04T17:22:20.443" v="10712" actId="2696"/>
        <pc:sldMkLst>
          <pc:docMk/>
          <pc:sldMk cId="1732748999" sldId="314"/>
        </pc:sldMkLst>
      </pc:sldChg>
      <pc:sldChg chg="modSp new del mod">
        <pc:chgData name="Hill, Sam" userId="6d075df2-aaf8-4b54-b32b-68c5fd394b21" providerId="ADAL" clId="{BA58A358-B022-4FDF-9CBD-F3EE4358561F}" dt="2025-02-04T16:55:08.487" v="10276" actId="2696"/>
        <pc:sldMkLst>
          <pc:docMk/>
          <pc:sldMk cId="148664021" sldId="315"/>
        </pc:sldMkLst>
      </pc:sldChg>
      <pc:sldChg chg="addSp delSp modSp del mod">
        <pc:chgData name="Hill, Sam" userId="6d075df2-aaf8-4b54-b32b-68c5fd394b21" providerId="ADAL" clId="{BA58A358-B022-4FDF-9CBD-F3EE4358561F}" dt="2025-02-04T20:05:08.985" v="15608" actId="47"/>
        <pc:sldMkLst>
          <pc:docMk/>
          <pc:sldMk cId="195821055" sldId="315"/>
        </pc:sldMkLst>
      </pc:sldChg>
      <pc:sldChg chg="add del ord">
        <pc:chgData name="Hill, Sam" userId="6d075df2-aaf8-4b54-b32b-68c5fd394b21" providerId="ADAL" clId="{BA58A358-B022-4FDF-9CBD-F3EE4358561F}" dt="2025-02-04T17:27:49.779" v="10721" actId="2696"/>
        <pc:sldMkLst>
          <pc:docMk/>
          <pc:sldMk cId="1651293757" sldId="315"/>
        </pc:sldMkLst>
      </pc:sldChg>
      <pc:sldChg chg="addSp delSp modSp del mod">
        <pc:chgData name="Hill, Sam" userId="6d075df2-aaf8-4b54-b32b-68c5fd394b21" providerId="ADAL" clId="{BA58A358-B022-4FDF-9CBD-F3EE4358561F}" dt="2025-02-04T20:12:15.794" v="15778" actId="47"/>
        <pc:sldMkLst>
          <pc:docMk/>
          <pc:sldMk cId="1691476862" sldId="316"/>
        </pc:sldMkLst>
      </pc:sldChg>
      <pc:sldChg chg="add del ord">
        <pc:chgData name="Hill, Sam" userId="6d075df2-aaf8-4b54-b32b-68c5fd394b21" providerId="ADAL" clId="{BA58A358-B022-4FDF-9CBD-F3EE4358561F}" dt="2025-02-04T17:30:50.928" v="10782" actId="2696"/>
        <pc:sldMkLst>
          <pc:docMk/>
          <pc:sldMk cId="3457012822" sldId="316"/>
        </pc:sldMkLst>
      </pc:sldChg>
      <pc:sldChg chg="modSp new del mod">
        <pc:chgData name="Hill, Sam" userId="6d075df2-aaf8-4b54-b32b-68c5fd394b21" providerId="ADAL" clId="{BA58A358-B022-4FDF-9CBD-F3EE4358561F}" dt="2025-02-04T16:55:08.487" v="10276" actId="2696"/>
        <pc:sldMkLst>
          <pc:docMk/>
          <pc:sldMk cId="3745275794" sldId="316"/>
        </pc:sldMkLst>
      </pc:sldChg>
      <pc:sldChg chg="add del ord">
        <pc:chgData name="Hill, Sam" userId="6d075df2-aaf8-4b54-b32b-68c5fd394b21" providerId="ADAL" clId="{BA58A358-B022-4FDF-9CBD-F3EE4358561F}" dt="2025-02-04T17:15:28.994" v="10554" actId="2696"/>
        <pc:sldMkLst>
          <pc:docMk/>
          <pc:sldMk cId="1017640473" sldId="317"/>
        </pc:sldMkLst>
      </pc:sldChg>
      <pc:sldChg chg="modSp new del mod">
        <pc:chgData name="Hill, Sam" userId="6d075df2-aaf8-4b54-b32b-68c5fd394b21" providerId="ADAL" clId="{BA58A358-B022-4FDF-9CBD-F3EE4358561F}" dt="2025-02-04T16:55:08.487" v="10276" actId="2696"/>
        <pc:sldMkLst>
          <pc:docMk/>
          <pc:sldMk cId="2291086713" sldId="317"/>
        </pc:sldMkLst>
      </pc:sldChg>
      <pc:sldChg chg="addSp delSp modSp add del">
        <pc:chgData name="Hill, Sam" userId="6d075df2-aaf8-4b54-b32b-68c5fd394b21" providerId="ADAL" clId="{BA58A358-B022-4FDF-9CBD-F3EE4358561F}" dt="2025-02-04T19:54:27.873" v="15329" actId="47"/>
        <pc:sldMkLst>
          <pc:docMk/>
          <pc:sldMk cId="3098979497" sldId="317"/>
        </pc:sldMkLst>
      </pc:sldChg>
      <pc:sldChg chg="del">
        <pc:chgData name="Hill, Sam" userId="6d075df2-aaf8-4b54-b32b-68c5fd394b21" providerId="ADAL" clId="{BA58A358-B022-4FDF-9CBD-F3EE4358561F}" dt="2025-02-04T17:21:59.387" v="10711" actId="2696"/>
        <pc:sldMkLst>
          <pc:docMk/>
          <pc:sldMk cId="4255988877" sldId="317"/>
        </pc:sldMkLst>
      </pc:sldChg>
      <pc:sldChg chg="add del ord">
        <pc:chgData name="Hill, Sam" userId="6d075df2-aaf8-4b54-b32b-68c5fd394b21" providerId="ADAL" clId="{BA58A358-B022-4FDF-9CBD-F3EE4358561F}" dt="2025-02-04T17:07:13.292" v="10384" actId="2696"/>
        <pc:sldMkLst>
          <pc:docMk/>
          <pc:sldMk cId="1015003625" sldId="318"/>
        </pc:sldMkLst>
      </pc:sldChg>
      <pc:sldChg chg="modSp new del mod">
        <pc:chgData name="Hill, Sam" userId="6d075df2-aaf8-4b54-b32b-68c5fd394b21" providerId="ADAL" clId="{BA58A358-B022-4FDF-9CBD-F3EE4358561F}" dt="2025-02-04T16:55:08.487" v="10276" actId="2696"/>
        <pc:sldMkLst>
          <pc:docMk/>
          <pc:sldMk cId="2054872934" sldId="318"/>
        </pc:sldMkLst>
      </pc:sldChg>
      <pc:sldChg chg="del">
        <pc:chgData name="Hill, Sam" userId="6d075df2-aaf8-4b54-b32b-68c5fd394b21" providerId="ADAL" clId="{BA58A358-B022-4FDF-9CBD-F3EE4358561F}" dt="2025-02-04T17:23:36.994" v="10715" actId="2696"/>
        <pc:sldMkLst>
          <pc:docMk/>
          <pc:sldMk cId="2100158252" sldId="318"/>
        </pc:sldMkLst>
      </pc:sldChg>
      <pc:sldChg chg="addSp delSp modSp del">
        <pc:chgData name="Hill, Sam" userId="6d075df2-aaf8-4b54-b32b-68c5fd394b21" providerId="ADAL" clId="{BA58A358-B022-4FDF-9CBD-F3EE4358561F}" dt="2025-02-04T20:13:02.022" v="15787" actId="47"/>
        <pc:sldMkLst>
          <pc:docMk/>
          <pc:sldMk cId="3808678448" sldId="318"/>
        </pc:sldMkLst>
      </pc:sldChg>
      <pc:sldChg chg="del">
        <pc:chgData name="Hill, Sam" userId="6d075df2-aaf8-4b54-b32b-68c5fd394b21" providerId="ADAL" clId="{BA58A358-B022-4FDF-9CBD-F3EE4358561F}" dt="2025-02-04T17:23:36.994" v="10715" actId="2696"/>
        <pc:sldMkLst>
          <pc:docMk/>
          <pc:sldMk cId="2567404106" sldId="319"/>
        </pc:sldMkLst>
      </pc:sldChg>
      <pc:sldChg chg="modSp new del mod">
        <pc:chgData name="Hill, Sam" userId="6d075df2-aaf8-4b54-b32b-68c5fd394b21" providerId="ADAL" clId="{BA58A358-B022-4FDF-9CBD-F3EE4358561F}" dt="2025-02-04T16:55:08.487" v="10276" actId="2696"/>
        <pc:sldMkLst>
          <pc:docMk/>
          <pc:sldMk cId="2841796896" sldId="319"/>
        </pc:sldMkLst>
      </pc:sldChg>
      <pc:sldChg chg="add del ord">
        <pc:chgData name="Hill, Sam" userId="6d075df2-aaf8-4b54-b32b-68c5fd394b21" providerId="ADAL" clId="{BA58A358-B022-4FDF-9CBD-F3EE4358561F}" dt="2025-02-04T17:08:22.948" v="10385" actId="2696"/>
        <pc:sldMkLst>
          <pc:docMk/>
          <pc:sldMk cId="3010734862" sldId="319"/>
        </pc:sldMkLst>
      </pc:sldChg>
      <pc:sldChg chg="addSp delSp modSp del">
        <pc:chgData name="Hill, Sam" userId="6d075df2-aaf8-4b54-b32b-68c5fd394b21" providerId="ADAL" clId="{BA58A358-B022-4FDF-9CBD-F3EE4358561F}" dt="2025-02-04T20:13:17.572" v="15790" actId="47"/>
        <pc:sldMkLst>
          <pc:docMk/>
          <pc:sldMk cId="3457015526" sldId="319"/>
        </pc:sldMkLst>
      </pc:sldChg>
      <pc:sldChg chg="add del ord">
        <pc:chgData name="Hill, Sam" userId="6d075df2-aaf8-4b54-b32b-68c5fd394b21" providerId="ADAL" clId="{BA58A358-B022-4FDF-9CBD-F3EE4358561F}" dt="2025-02-04T17:34:00.022" v="10810" actId="2696"/>
        <pc:sldMkLst>
          <pc:docMk/>
          <pc:sldMk cId="951974304" sldId="320"/>
        </pc:sldMkLst>
      </pc:sldChg>
      <pc:sldChg chg="modSp new del mod">
        <pc:chgData name="Hill, Sam" userId="6d075df2-aaf8-4b54-b32b-68c5fd394b21" providerId="ADAL" clId="{BA58A358-B022-4FDF-9CBD-F3EE4358561F}" dt="2025-02-04T16:55:08.487" v="10276" actId="2696"/>
        <pc:sldMkLst>
          <pc:docMk/>
          <pc:sldMk cId="2928476569" sldId="320"/>
        </pc:sldMkLst>
      </pc:sldChg>
      <pc:sldChg chg="addSp delSp modSp del mod">
        <pc:chgData name="Hill, Sam" userId="6d075df2-aaf8-4b54-b32b-68c5fd394b21" providerId="ADAL" clId="{BA58A358-B022-4FDF-9CBD-F3EE4358561F}" dt="2025-02-04T20:05:22.641" v="15611" actId="47"/>
        <pc:sldMkLst>
          <pc:docMk/>
          <pc:sldMk cId="3417637929" sldId="320"/>
        </pc:sldMkLst>
      </pc:sldChg>
      <pc:sldChg chg="addSp delSp modSp new del mod ord">
        <pc:chgData name="Hill, Sam" userId="6d075df2-aaf8-4b54-b32b-68c5fd394b21" providerId="ADAL" clId="{BA58A358-B022-4FDF-9CBD-F3EE4358561F}" dt="2025-02-04T20:05:51.637" v="15617" actId="47"/>
        <pc:sldMkLst>
          <pc:docMk/>
          <pc:sldMk cId="1241109045" sldId="321"/>
        </pc:sldMkLst>
      </pc:sldChg>
      <pc:sldChg chg="addSp delSp modSp new mod modClrScheme chgLayout">
        <pc:chgData name="Hill, Sam" userId="6d075df2-aaf8-4b54-b32b-68c5fd394b21" providerId="ADAL" clId="{BA58A358-B022-4FDF-9CBD-F3EE4358561F}" dt="2025-02-04T18:21:56.924" v="12262" actId="20577"/>
        <pc:sldMkLst>
          <pc:docMk/>
          <pc:sldMk cId="848460727" sldId="322"/>
        </pc:sldMkLst>
        <pc:spChg chg="add mod ord">
          <ac:chgData name="Hill, Sam" userId="6d075df2-aaf8-4b54-b32b-68c5fd394b21" providerId="ADAL" clId="{BA58A358-B022-4FDF-9CBD-F3EE4358561F}" dt="2025-02-04T16:46:53.029" v="10116" actId="20577"/>
          <ac:spMkLst>
            <pc:docMk/>
            <pc:sldMk cId="848460727" sldId="322"/>
            <ac:spMk id="5" creationId="{5E5BDF45-C5AF-5C0C-9216-DE626CF409EC}"/>
          </ac:spMkLst>
        </pc:spChg>
        <pc:spChg chg="add mod ord">
          <ac:chgData name="Hill, Sam" userId="6d075df2-aaf8-4b54-b32b-68c5fd394b21" providerId="ADAL" clId="{BA58A358-B022-4FDF-9CBD-F3EE4358561F}" dt="2025-02-04T18:21:56.924" v="12262" actId="20577"/>
          <ac:spMkLst>
            <pc:docMk/>
            <pc:sldMk cId="848460727" sldId="322"/>
            <ac:spMk id="6" creationId="{566A537E-8DB6-5BDE-1019-C597198979BF}"/>
          </ac:spMkLst>
        </pc:spChg>
      </pc:sldChg>
      <pc:sldChg chg="addSp delSp modSp new del mod modClrScheme chgLayout">
        <pc:chgData name="Hill, Sam" userId="6d075df2-aaf8-4b54-b32b-68c5fd394b21" providerId="ADAL" clId="{BA58A358-B022-4FDF-9CBD-F3EE4358561F}" dt="2025-02-04T16:33:36.663" v="9828" actId="47"/>
        <pc:sldMkLst>
          <pc:docMk/>
          <pc:sldMk cId="3122547142" sldId="322"/>
        </pc:sldMkLst>
      </pc:sldChg>
      <pc:sldChg chg="modSp new del mod">
        <pc:chgData name="Hill, Sam" userId="6d075df2-aaf8-4b54-b32b-68c5fd394b21" providerId="ADAL" clId="{BA58A358-B022-4FDF-9CBD-F3EE4358561F}" dt="2025-02-04T16:33:37.939" v="9829" actId="47"/>
        <pc:sldMkLst>
          <pc:docMk/>
          <pc:sldMk cId="2487436982" sldId="323"/>
        </pc:sldMkLst>
      </pc:sldChg>
      <pc:sldChg chg="modSp mod">
        <pc:chgData name="Hill, Sam" userId="6d075df2-aaf8-4b54-b32b-68c5fd394b21" providerId="ADAL" clId="{BA58A358-B022-4FDF-9CBD-F3EE4358561F}" dt="2025-02-04T18:15:01.404" v="11718" actId="20577"/>
        <pc:sldMkLst>
          <pc:docMk/>
          <pc:sldMk cId="3067388038" sldId="323"/>
        </pc:sldMkLst>
        <pc:spChg chg="mod">
          <ac:chgData name="Hill, Sam" userId="6d075df2-aaf8-4b54-b32b-68c5fd394b21" providerId="ADAL" clId="{BA58A358-B022-4FDF-9CBD-F3EE4358561F}" dt="2025-02-04T18:15:01.404" v="11718" actId="20577"/>
          <ac:spMkLst>
            <pc:docMk/>
            <pc:sldMk cId="3067388038" sldId="323"/>
            <ac:spMk id="6" creationId="{84A3D987-3FDA-88D9-5865-0DD9F539D20D}"/>
          </ac:spMkLst>
        </pc:spChg>
      </pc:sldChg>
      <pc:sldChg chg="addSp delSp modSp new del mod modClrScheme chgLayout">
        <pc:chgData name="Hill, Sam" userId="6d075df2-aaf8-4b54-b32b-68c5fd394b21" providerId="ADAL" clId="{BA58A358-B022-4FDF-9CBD-F3EE4358561F}" dt="2025-02-04T17:22:20.443" v="10712" actId="2696"/>
        <pc:sldMkLst>
          <pc:docMk/>
          <pc:sldMk cId="4153832001" sldId="323"/>
        </pc:sldMkLst>
      </pc:sldChg>
      <pc:sldChg chg="del">
        <pc:chgData name="Hill, Sam" userId="6d075df2-aaf8-4b54-b32b-68c5fd394b21" providerId="ADAL" clId="{BA58A358-B022-4FDF-9CBD-F3EE4358561F}" dt="2025-02-04T19:34:53.667" v="14815" actId="47"/>
        <pc:sldMkLst>
          <pc:docMk/>
          <pc:sldMk cId="2950549418" sldId="324"/>
        </pc:sldMkLst>
      </pc:sldChg>
      <pc:sldChg chg="addSp delSp modSp new del mod modClrScheme chgLayout">
        <pc:chgData name="Hill, Sam" userId="6d075df2-aaf8-4b54-b32b-68c5fd394b21" providerId="ADAL" clId="{BA58A358-B022-4FDF-9CBD-F3EE4358561F}" dt="2025-02-04T17:22:41.529" v="10713" actId="2696"/>
        <pc:sldMkLst>
          <pc:docMk/>
          <pc:sldMk cId="4164577387" sldId="324"/>
        </pc:sldMkLst>
      </pc:sldChg>
      <pc:sldChg chg="modSp new del mod ord">
        <pc:chgData name="Hill, Sam" userId="6d075df2-aaf8-4b54-b32b-68c5fd394b21" providerId="ADAL" clId="{BA58A358-B022-4FDF-9CBD-F3EE4358561F}" dt="2025-02-04T17:22:41.529" v="10713" actId="2696"/>
        <pc:sldMkLst>
          <pc:docMk/>
          <pc:sldMk cId="2589314392" sldId="325"/>
        </pc:sldMkLst>
      </pc:sldChg>
      <pc:sldChg chg="addSp delSp modSp del">
        <pc:chgData name="Hill, Sam" userId="6d075df2-aaf8-4b54-b32b-68c5fd394b21" providerId="ADAL" clId="{BA58A358-B022-4FDF-9CBD-F3EE4358561F}" dt="2025-02-04T19:34:40.371" v="14814" actId="47"/>
        <pc:sldMkLst>
          <pc:docMk/>
          <pc:sldMk cId="4043851770" sldId="325"/>
        </pc:sldMkLst>
      </pc:sldChg>
      <pc:sldChg chg="addSp delSp modSp del">
        <pc:chgData name="Hill, Sam" userId="6d075df2-aaf8-4b54-b32b-68c5fd394b21" providerId="ADAL" clId="{BA58A358-B022-4FDF-9CBD-F3EE4358561F}" dt="2025-02-04T19:44:21.449" v="15049" actId="47"/>
        <pc:sldMkLst>
          <pc:docMk/>
          <pc:sldMk cId="740998136" sldId="326"/>
        </pc:sldMkLst>
      </pc:sldChg>
      <pc:sldChg chg="modSp new del mod">
        <pc:chgData name="Hill, Sam" userId="6d075df2-aaf8-4b54-b32b-68c5fd394b21" providerId="ADAL" clId="{BA58A358-B022-4FDF-9CBD-F3EE4358561F}" dt="2025-02-04T17:22:41.529" v="10713" actId="2696"/>
        <pc:sldMkLst>
          <pc:docMk/>
          <pc:sldMk cId="3206686114" sldId="326"/>
        </pc:sldMkLst>
      </pc:sldChg>
      <pc:sldChg chg="addSp delSp modSp del">
        <pc:chgData name="Hill, Sam" userId="6d075df2-aaf8-4b54-b32b-68c5fd394b21" providerId="ADAL" clId="{BA58A358-B022-4FDF-9CBD-F3EE4358561F}" dt="2025-02-04T19:39:58.789" v="14929" actId="47"/>
        <pc:sldMkLst>
          <pc:docMk/>
          <pc:sldMk cId="494073587" sldId="327"/>
        </pc:sldMkLst>
      </pc:sldChg>
      <pc:sldChg chg="modSp new del mod">
        <pc:chgData name="Hill, Sam" userId="6d075df2-aaf8-4b54-b32b-68c5fd394b21" providerId="ADAL" clId="{BA58A358-B022-4FDF-9CBD-F3EE4358561F}" dt="2025-02-04T17:22:41.529" v="10713" actId="2696"/>
        <pc:sldMkLst>
          <pc:docMk/>
          <pc:sldMk cId="1215942689" sldId="327"/>
        </pc:sldMkLst>
      </pc:sldChg>
      <pc:sldChg chg="modSp new del mod">
        <pc:chgData name="Hill, Sam" userId="6d075df2-aaf8-4b54-b32b-68c5fd394b21" providerId="ADAL" clId="{BA58A358-B022-4FDF-9CBD-F3EE4358561F}" dt="2025-02-04T17:22:41.529" v="10713" actId="2696"/>
        <pc:sldMkLst>
          <pc:docMk/>
          <pc:sldMk cId="570573697" sldId="328"/>
        </pc:sldMkLst>
      </pc:sldChg>
      <pc:sldChg chg="addSp delSp modSp del">
        <pc:chgData name="Hill, Sam" userId="6d075df2-aaf8-4b54-b32b-68c5fd394b21" providerId="ADAL" clId="{BA58A358-B022-4FDF-9CBD-F3EE4358561F}" dt="2025-02-04T19:38:26.107" v="14891" actId="47"/>
        <pc:sldMkLst>
          <pc:docMk/>
          <pc:sldMk cId="2439490169" sldId="328"/>
        </pc:sldMkLst>
      </pc:sldChg>
      <pc:sldChg chg="addSp delSp modSp new del mod modClrScheme chgLayout">
        <pc:chgData name="Hill, Sam" userId="6d075df2-aaf8-4b54-b32b-68c5fd394b21" providerId="ADAL" clId="{BA58A358-B022-4FDF-9CBD-F3EE4358561F}" dt="2025-02-04T16:43:36.590" v="10050" actId="2696"/>
        <pc:sldMkLst>
          <pc:docMk/>
          <pc:sldMk cId="2982652423" sldId="329"/>
        </pc:sldMkLst>
      </pc:sldChg>
      <pc:sldChg chg="modSp mod modClrScheme chgLayout">
        <pc:chgData name="Hill, Sam" userId="6d075df2-aaf8-4b54-b32b-68c5fd394b21" providerId="ADAL" clId="{BA58A358-B022-4FDF-9CBD-F3EE4358561F}" dt="2025-02-04T18:48:01.234" v="13513" actId="700"/>
        <pc:sldMkLst>
          <pc:docMk/>
          <pc:sldMk cId="3883862707" sldId="329"/>
        </pc:sldMkLst>
        <pc:spChg chg="mod ord">
          <ac:chgData name="Hill, Sam" userId="6d075df2-aaf8-4b54-b32b-68c5fd394b21" providerId="ADAL" clId="{BA58A358-B022-4FDF-9CBD-F3EE4358561F}" dt="2025-02-04T18:48:01.234" v="13513" actId="700"/>
          <ac:spMkLst>
            <pc:docMk/>
            <pc:sldMk cId="3883862707" sldId="329"/>
            <ac:spMk id="5" creationId="{D808DF3D-4B77-6915-EFD0-B425C4C218F2}"/>
          </ac:spMkLst>
        </pc:spChg>
        <pc:spChg chg="mod ord">
          <ac:chgData name="Hill, Sam" userId="6d075df2-aaf8-4b54-b32b-68c5fd394b21" providerId="ADAL" clId="{BA58A358-B022-4FDF-9CBD-F3EE4358561F}" dt="2025-02-04T18:48:01.234" v="13513" actId="700"/>
          <ac:spMkLst>
            <pc:docMk/>
            <pc:sldMk cId="3883862707" sldId="329"/>
            <ac:spMk id="6" creationId="{67D57727-728A-223D-61F2-C84F377FEBDC}"/>
          </ac:spMkLst>
        </pc:spChg>
      </pc:sldChg>
      <pc:sldChg chg="addSp delSp modSp new del mod ord">
        <pc:chgData name="Hill, Sam" userId="6d075df2-aaf8-4b54-b32b-68c5fd394b21" providerId="ADAL" clId="{BA58A358-B022-4FDF-9CBD-F3EE4358561F}" dt="2025-02-04T20:14:03.085" v="15799" actId="47"/>
        <pc:sldMkLst>
          <pc:docMk/>
          <pc:sldMk cId="521430470" sldId="330"/>
        </pc:sldMkLst>
      </pc:sldChg>
      <pc:sldChg chg="modSp new mod ord">
        <pc:chgData name="Hill, Sam" userId="6d075df2-aaf8-4b54-b32b-68c5fd394b21" providerId="ADAL" clId="{BA58A358-B022-4FDF-9CBD-F3EE4358561F}" dt="2025-02-04T18:20:11.474" v="12100" actId="20577"/>
        <pc:sldMkLst>
          <pc:docMk/>
          <pc:sldMk cId="4143563078" sldId="331"/>
        </pc:sldMkLst>
        <pc:spChg chg="mod">
          <ac:chgData name="Hill, Sam" userId="6d075df2-aaf8-4b54-b32b-68c5fd394b21" providerId="ADAL" clId="{BA58A358-B022-4FDF-9CBD-F3EE4358561F}" dt="2025-02-04T16:50:39.784" v="10203" actId="20577"/>
          <ac:spMkLst>
            <pc:docMk/>
            <pc:sldMk cId="4143563078" sldId="331"/>
            <ac:spMk id="2" creationId="{DEA1D77E-9231-1354-8D32-EE5CFF49B346}"/>
          </ac:spMkLst>
        </pc:spChg>
        <pc:spChg chg="mod">
          <ac:chgData name="Hill, Sam" userId="6d075df2-aaf8-4b54-b32b-68c5fd394b21" providerId="ADAL" clId="{BA58A358-B022-4FDF-9CBD-F3EE4358561F}" dt="2025-02-04T18:20:11.474" v="12100" actId="20577"/>
          <ac:spMkLst>
            <pc:docMk/>
            <pc:sldMk cId="4143563078" sldId="331"/>
            <ac:spMk id="3" creationId="{7CB8D7EE-07D7-4A83-E1CB-6AC747575E95}"/>
          </ac:spMkLst>
        </pc:spChg>
      </pc:sldChg>
      <pc:sldChg chg="addSp delSp modSp new del mod modClrScheme chgLayout">
        <pc:chgData name="Hill, Sam" userId="6d075df2-aaf8-4b54-b32b-68c5fd394b21" providerId="ADAL" clId="{BA58A358-B022-4FDF-9CBD-F3EE4358561F}" dt="2025-02-04T17:22:41.529" v="10713" actId="2696"/>
        <pc:sldMkLst>
          <pc:docMk/>
          <pc:sldMk cId="301535553" sldId="332"/>
        </pc:sldMkLst>
      </pc:sldChg>
      <pc:sldChg chg="addSp delSp modSp mod">
        <pc:chgData name="Hill, Sam" userId="6d075df2-aaf8-4b54-b32b-68c5fd394b21" providerId="ADAL" clId="{BA58A358-B022-4FDF-9CBD-F3EE4358561F}" dt="2025-02-04T19:46:24.597" v="15110" actId="20577"/>
        <pc:sldMkLst>
          <pc:docMk/>
          <pc:sldMk cId="3378319260" sldId="332"/>
        </pc:sldMkLst>
        <pc:spChg chg="mod">
          <ac:chgData name="Hill, Sam" userId="6d075df2-aaf8-4b54-b32b-68c5fd394b21" providerId="ADAL" clId="{BA58A358-B022-4FDF-9CBD-F3EE4358561F}" dt="2025-02-04T19:46:24.597" v="15110" actId="20577"/>
          <ac:spMkLst>
            <pc:docMk/>
            <pc:sldMk cId="3378319260" sldId="332"/>
            <ac:spMk id="6" creationId="{64ACF43F-F0E1-2291-BFF0-BE063017C8F2}"/>
          </ac:spMkLst>
        </pc:spChg>
      </pc:sldChg>
      <pc:sldChg chg="modSp mod">
        <pc:chgData name="Hill, Sam" userId="6d075df2-aaf8-4b54-b32b-68c5fd394b21" providerId="ADAL" clId="{BA58A358-B022-4FDF-9CBD-F3EE4358561F}" dt="2025-02-04T18:28:24.250" v="12716" actId="20577"/>
        <pc:sldMkLst>
          <pc:docMk/>
          <pc:sldMk cId="1100315310" sldId="333"/>
        </pc:sldMkLst>
        <pc:spChg chg="mod">
          <ac:chgData name="Hill, Sam" userId="6d075df2-aaf8-4b54-b32b-68c5fd394b21" providerId="ADAL" clId="{BA58A358-B022-4FDF-9CBD-F3EE4358561F}" dt="2025-02-04T18:28:24.250" v="12716" actId="20577"/>
          <ac:spMkLst>
            <pc:docMk/>
            <pc:sldMk cId="1100315310" sldId="333"/>
            <ac:spMk id="6" creationId="{C5650DD5-1CC7-A00D-0A0C-476F0496F8B2}"/>
          </ac:spMkLst>
        </pc:spChg>
      </pc:sldChg>
      <pc:sldChg chg="addSp delSp modSp new del mod modClrScheme chgLayout">
        <pc:chgData name="Hill, Sam" userId="6d075df2-aaf8-4b54-b32b-68c5fd394b21" providerId="ADAL" clId="{BA58A358-B022-4FDF-9CBD-F3EE4358561F}" dt="2025-02-04T17:25:09.665" v="10720" actId="2696"/>
        <pc:sldMkLst>
          <pc:docMk/>
          <pc:sldMk cId="3071133421" sldId="333"/>
        </pc:sldMkLst>
      </pc:sldChg>
      <pc:sldChg chg="modSp mod modShow">
        <pc:chgData name="Hill, Sam" userId="6d075df2-aaf8-4b54-b32b-68c5fd394b21" providerId="ADAL" clId="{BA58A358-B022-4FDF-9CBD-F3EE4358561F}" dt="2025-02-07T18:21:10.479" v="32530" actId="729"/>
        <pc:sldMkLst>
          <pc:docMk/>
          <pc:sldMk cId="1054309152" sldId="334"/>
        </pc:sldMkLst>
        <pc:spChg chg="mod">
          <ac:chgData name="Hill, Sam" userId="6d075df2-aaf8-4b54-b32b-68c5fd394b21" providerId="ADAL" clId="{BA58A358-B022-4FDF-9CBD-F3EE4358561F}" dt="2025-02-04T19:46:30.710" v="15111" actId="20577"/>
          <ac:spMkLst>
            <pc:docMk/>
            <pc:sldMk cId="1054309152" sldId="334"/>
            <ac:spMk id="3" creationId="{32DB4784-07DC-6145-BF42-1F69C392FE33}"/>
          </ac:spMkLst>
        </pc:spChg>
      </pc:sldChg>
      <pc:sldChg chg="modSp new del mod ord">
        <pc:chgData name="Hill, Sam" userId="6d075df2-aaf8-4b54-b32b-68c5fd394b21" providerId="ADAL" clId="{BA58A358-B022-4FDF-9CBD-F3EE4358561F}" dt="2025-02-04T17:23:11.397" v="10714" actId="2696"/>
        <pc:sldMkLst>
          <pc:docMk/>
          <pc:sldMk cId="2554493588" sldId="334"/>
        </pc:sldMkLst>
      </pc:sldChg>
      <pc:sldChg chg="del">
        <pc:chgData name="Hill, Sam" userId="6d075df2-aaf8-4b54-b32b-68c5fd394b21" providerId="ADAL" clId="{BA58A358-B022-4FDF-9CBD-F3EE4358561F}" dt="2025-02-04T17:23:36.994" v="10715" actId="2696"/>
        <pc:sldMkLst>
          <pc:docMk/>
          <pc:sldMk cId="990571176" sldId="335"/>
        </pc:sldMkLst>
      </pc:sldChg>
      <pc:sldChg chg="modSp mod modShow">
        <pc:chgData name="Hill, Sam" userId="6d075df2-aaf8-4b54-b32b-68c5fd394b21" providerId="ADAL" clId="{BA58A358-B022-4FDF-9CBD-F3EE4358561F}" dt="2025-02-07T18:34:29.829" v="32745" actId="729"/>
        <pc:sldMkLst>
          <pc:docMk/>
          <pc:sldMk cId="2468595658" sldId="335"/>
        </pc:sldMkLst>
        <pc:spChg chg="mod">
          <ac:chgData name="Hill, Sam" userId="6d075df2-aaf8-4b54-b32b-68c5fd394b21" providerId="ADAL" clId="{BA58A358-B022-4FDF-9CBD-F3EE4358561F}" dt="2025-02-04T18:24:42.210" v="12531" actId="20577"/>
          <ac:spMkLst>
            <pc:docMk/>
            <pc:sldMk cId="2468595658" sldId="335"/>
            <ac:spMk id="6" creationId="{750B2B5D-520D-D41B-1706-3CA120E2839C}"/>
          </ac:spMkLst>
        </pc:spChg>
      </pc:sldChg>
      <pc:sldChg chg="addSp delSp modSp new del mod modClrScheme chgLayout">
        <pc:chgData name="Hill, Sam" userId="6d075df2-aaf8-4b54-b32b-68c5fd394b21" providerId="ADAL" clId="{BA58A358-B022-4FDF-9CBD-F3EE4358561F}" dt="2025-02-04T17:06:50.547" v="10383" actId="2696"/>
        <pc:sldMkLst>
          <pc:docMk/>
          <pc:sldMk cId="2831598996" sldId="335"/>
        </pc:sldMkLst>
      </pc:sldChg>
      <pc:sldChg chg="modSp mod">
        <pc:chgData name="Hill, Sam" userId="6d075df2-aaf8-4b54-b32b-68c5fd394b21" providerId="ADAL" clId="{BA58A358-B022-4FDF-9CBD-F3EE4358561F}" dt="2025-02-04T18:14:19.597" v="11622" actId="20577"/>
        <pc:sldMkLst>
          <pc:docMk/>
          <pc:sldMk cId="1107814996" sldId="336"/>
        </pc:sldMkLst>
        <pc:spChg chg="mod">
          <ac:chgData name="Hill, Sam" userId="6d075df2-aaf8-4b54-b32b-68c5fd394b21" providerId="ADAL" clId="{BA58A358-B022-4FDF-9CBD-F3EE4358561F}" dt="2025-02-04T18:14:19.597" v="11622" actId="20577"/>
          <ac:spMkLst>
            <pc:docMk/>
            <pc:sldMk cId="1107814996" sldId="336"/>
            <ac:spMk id="6" creationId="{5C98174A-D71F-6FB6-7DAA-8F058051E868}"/>
          </ac:spMkLst>
        </pc:spChg>
      </pc:sldChg>
      <pc:sldChg chg="addSp delSp modSp new del mod modClrScheme chgLayout">
        <pc:chgData name="Hill, Sam" userId="6d075df2-aaf8-4b54-b32b-68c5fd394b21" providerId="ADAL" clId="{BA58A358-B022-4FDF-9CBD-F3EE4358561F}" dt="2025-02-04T17:23:56.552" v="10716" actId="2696"/>
        <pc:sldMkLst>
          <pc:docMk/>
          <pc:sldMk cId="3427535241" sldId="336"/>
        </pc:sldMkLst>
      </pc:sldChg>
      <pc:sldChg chg="addSp delSp modSp new del mod modClrScheme chgLayout">
        <pc:chgData name="Hill, Sam" userId="6d075df2-aaf8-4b54-b32b-68c5fd394b21" providerId="ADAL" clId="{BA58A358-B022-4FDF-9CBD-F3EE4358561F}" dt="2025-02-04T17:23:56.552" v="10716" actId="2696"/>
        <pc:sldMkLst>
          <pc:docMk/>
          <pc:sldMk cId="98774541" sldId="337"/>
        </pc:sldMkLst>
      </pc:sldChg>
      <pc:sldChg chg="addSp delSp modSp del">
        <pc:chgData name="Hill, Sam" userId="6d075df2-aaf8-4b54-b32b-68c5fd394b21" providerId="ADAL" clId="{BA58A358-B022-4FDF-9CBD-F3EE4358561F}" dt="2025-02-04T19:56:34.782" v="15359" actId="47"/>
        <pc:sldMkLst>
          <pc:docMk/>
          <pc:sldMk cId="203083013" sldId="337"/>
        </pc:sldMkLst>
      </pc:sldChg>
      <pc:sldChg chg="modSp new del mod">
        <pc:chgData name="Hill, Sam" userId="6d075df2-aaf8-4b54-b32b-68c5fd394b21" providerId="ADAL" clId="{BA58A358-B022-4FDF-9CBD-F3EE4358561F}" dt="2025-02-04T17:23:56.552" v="10716" actId="2696"/>
        <pc:sldMkLst>
          <pc:docMk/>
          <pc:sldMk cId="88901228" sldId="338"/>
        </pc:sldMkLst>
      </pc:sldChg>
      <pc:sldChg chg="addSp delSp modSp del">
        <pc:chgData name="Hill, Sam" userId="6d075df2-aaf8-4b54-b32b-68c5fd394b21" providerId="ADAL" clId="{BA58A358-B022-4FDF-9CBD-F3EE4358561F}" dt="2025-02-04T19:56:46.952" v="15362" actId="47"/>
        <pc:sldMkLst>
          <pc:docMk/>
          <pc:sldMk cId="2271599609" sldId="338"/>
        </pc:sldMkLst>
      </pc:sldChg>
      <pc:sldChg chg="modSp mod">
        <pc:chgData name="Hill, Sam" userId="6d075df2-aaf8-4b54-b32b-68c5fd394b21" providerId="ADAL" clId="{BA58A358-B022-4FDF-9CBD-F3EE4358561F}" dt="2025-02-04T18:19:45.808" v="12038" actId="20577"/>
        <pc:sldMkLst>
          <pc:docMk/>
          <pc:sldMk cId="1020324945" sldId="339"/>
        </pc:sldMkLst>
        <pc:spChg chg="mod">
          <ac:chgData name="Hill, Sam" userId="6d075df2-aaf8-4b54-b32b-68c5fd394b21" providerId="ADAL" clId="{BA58A358-B022-4FDF-9CBD-F3EE4358561F}" dt="2025-02-04T18:19:45.808" v="12038" actId="20577"/>
          <ac:spMkLst>
            <pc:docMk/>
            <pc:sldMk cId="1020324945" sldId="339"/>
            <ac:spMk id="6" creationId="{D90260EF-D258-A317-B123-E413312576B7}"/>
          </ac:spMkLst>
        </pc:spChg>
      </pc:sldChg>
      <pc:sldChg chg="addSp delSp modSp new del mod modClrScheme chgLayout">
        <pc:chgData name="Hill, Sam" userId="6d075df2-aaf8-4b54-b32b-68c5fd394b21" providerId="ADAL" clId="{BA58A358-B022-4FDF-9CBD-F3EE4358561F}" dt="2025-02-04T17:24:24.347" v="10717" actId="2696"/>
        <pc:sldMkLst>
          <pc:docMk/>
          <pc:sldMk cId="2956375995" sldId="339"/>
        </pc:sldMkLst>
      </pc:sldChg>
      <pc:sldChg chg="addSp delSp modSp new del mod modClrScheme chgLayout">
        <pc:chgData name="Hill, Sam" userId="6d075df2-aaf8-4b54-b32b-68c5fd394b21" providerId="ADAL" clId="{BA58A358-B022-4FDF-9CBD-F3EE4358561F}" dt="2025-02-04T17:24:24.347" v="10717" actId="2696"/>
        <pc:sldMkLst>
          <pc:docMk/>
          <pc:sldMk cId="659770261" sldId="340"/>
        </pc:sldMkLst>
      </pc:sldChg>
      <pc:sldChg chg="addSp delSp modSp del">
        <pc:chgData name="Hill, Sam" userId="6d075df2-aaf8-4b54-b32b-68c5fd394b21" providerId="ADAL" clId="{BA58A358-B022-4FDF-9CBD-F3EE4358561F}" dt="2025-02-04T20:05:36.885" v="15614" actId="47"/>
        <pc:sldMkLst>
          <pc:docMk/>
          <pc:sldMk cId="3445729731" sldId="340"/>
        </pc:sldMkLst>
      </pc:sldChg>
      <pc:sldChg chg="modSp mod modShow">
        <pc:chgData name="Hill, Sam" userId="6d075df2-aaf8-4b54-b32b-68c5fd394b21" providerId="ADAL" clId="{BA58A358-B022-4FDF-9CBD-F3EE4358561F}" dt="2025-02-07T18:21:10.479" v="32530" actId="729"/>
        <pc:sldMkLst>
          <pc:docMk/>
          <pc:sldMk cId="1551017122" sldId="341"/>
        </pc:sldMkLst>
        <pc:spChg chg="mod">
          <ac:chgData name="Hill, Sam" userId="6d075df2-aaf8-4b54-b32b-68c5fd394b21" providerId="ADAL" clId="{BA58A358-B022-4FDF-9CBD-F3EE4358561F}" dt="2025-02-04T18:13:58.466" v="11578" actId="20577"/>
          <ac:spMkLst>
            <pc:docMk/>
            <pc:sldMk cId="1551017122" sldId="341"/>
            <ac:spMk id="6" creationId="{F2E1D763-D50A-DFAE-0C16-EBC9F7095555}"/>
          </ac:spMkLst>
        </pc:spChg>
      </pc:sldChg>
      <pc:sldChg chg="addSp delSp modSp new del mod modClrScheme chgLayout">
        <pc:chgData name="Hill, Sam" userId="6d075df2-aaf8-4b54-b32b-68c5fd394b21" providerId="ADAL" clId="{BA58A358-B022-4FDF-9CBD-F3EE4358561F}" dt="2025-02-04T17:21:59.387" v="10711" actId="2696"/>
        <pc:sldMkLst>
          <pc:docMk/>
          <pc:sldMk cId="3414997201" sldId="341"/>
        </pc:sldMkLst>
      </pc:sldChg>
      <pc:sldChg chg="modSp mod">
        <pc:chgData name="Hill, Sam" userId="6d075df2-aaf8-4b54-b32b-68c5fd394b21" providerId="ADAL" clId="{BA58A358-B022-4FDF-9CBD-F3EE4358561F}" dt="2025-02-04T18:24:14.479" v="12444" actId="20577"/>
        <pc:sldMkLst>
          <pc:docMk/>
          <pc:sldMk cId="1076874715" sldId="342"/>
        </pc:sldMkLst>
        <pc:spChg chg="mod">
          <ac:chgData name="Hill, Sam" userId="6d075df2-aaf8-4b54-b32b-68c5fd394b21" providerId="ADAL" clId="{BA58A358-B022-4FDF-9CBD-F3EE4358561F}" dt="2025-02-04T18:24:14.479" v="12444" actId="20577"/>
          <ac:spMkLst>
            <pc:docMk/>
            <pc:sldMk cId="1076874715" sldId="342"/>
            <ac:spMk id="6" creationId="{FDCF846B-1135-4BCB-2F35-50E7EFF98321}"/>
          </ac:spMkLst>
        </pc:spChg>
      </pc:sldChg>
      <pc:sldChg chg="addSp delSp modSp new del mod modClrScheme chgLayout">
        <pc:chgData name="Hill, Sam" userId="6d075df2-aaf8-4b54-b32b-68c5fd394b21" providerId="ADAL" clId="{BA58A358-B022-4FDF-9CBD-F3EE4358561F}" dt="2025-02-04T17:24:49.075" v="10719" actId="2696"/>
        <pc:sldMkLst>
          <pc:docMk/>
          <pc:sldMk cId="4243406884" sldId="342"/>
        </pc:sldMkLst>
      </pc:sldChg>
      <pc:sldChg chg="addSp delSp modSp new mod modClrScheme chgLayout">
        <pc:chgData name="Hill, Sam" userId="6d075df2-aaf8-4b54-b32b-68c5fd394b21" providerId="ADAL" clId="{BA58A358-B022-4FDF-9CBD-F3EE4358561F}" dt="2025-02-04T18:23:47.696" v="12380" actId="20577"/>
        <pc:sldMkLst>
          <pc:docMk/>
          <pc:sldMk cId="1017843521" sldId="343"/>
        </pc:sldMkLst>
        <pc:spChg chg="add mod ord">
          <ac:chgData name="Hill, Sam" userId="6d075df2-aaf8-4b54-b32b-68c5fd394b21" providerId="ADAL" clId="{BA58A358-B022-4FDF-9CBD-F3EE4358561F}" dt="2025-02-04T17:18:21.957" v="10661" actId="20577"/>
          <ac:spMkLst>
            <pc:docMk/>
            <pc:sldMk cId="1017843521" sldId="343"/>
            <ac:spMk id="5" creationId="{604291B9-DDA5-458B-1245-1E0F2A62C834}"/>
          </ac:spMkLst>
        </pc:spChg>
        <pc:spChg chg="add mod ord">
          <ac:chgData name="Hill, Sam" userId="6d075df2-aaf8-4b54-b32b-68c5fd394b21" providerId="ADAL" clId="{BA58A358-B022-4FDF-9CBD-F3EE4358561F}" dt="2025-02-04T18:23:47.696" v="12380" actId="20577"/>
          <ac:spMkLst>
            <pc:docMk/>
            <pc:sldMk cId="1017843521" sldId="343"/>
            <ac:spMk id="6" creationId="{E75FD336-D70F-7EB0-7E35-22D59706F551}"/>
          </ac:spMkLst>
        </pc:spChg>
      </pc:sldChg>
      <pc:sldChg chg="addSp delSp modSp new mod modClrScheme chgLayout">
        <pc:chgData name="Hill, Sam" userId="6d075df2-aaf8-4b54-b32b-68c5fd394b21" providerId="ADAL" clId="{BA58A358-B022-4FDF-9CBD-F3EE4358561F}" dt="2025-02-04T18:21:25.603" v="12191" actId="20577"/>
        <pc:sldMkLst>
          <pc:docMk/>
          <pc:sldMk cId="182261385" sldId="344"/>
        </pc:sldMkLst>
        <pc:spChg chg="add mod ord">
          <ac:chgData name="Hill, Sam" userId="6d075df2-aaf8-4b54-b32b-68c5fd394b21" providerId="ADAL" clId="{BA58A358-B022-4FDF-9CBD-F3EE4358561F}" dt="2025-02-04T17:59:00.769" v="11124" actId="404"/>
          <ac:spMkLst>
            <pc:docMk/>
            <pc:sldMk cId="182261385" sldId="344"/>
            <ac:spMk id="5" creationId="{ABC5CC6E-6D99-B64C-CA1A-309EAAC8DCEE}"/>
          </ac:spMkLst>
        </pc:spChg>
        <pc:spChg chg="add mod ord">
          <ac:chgData name="Hill, Sam" userId="6d075df2-aaf8-4b54-b32b-68c5fd394b21" providerId="ADAL" clId="{BA58A358-B022-4FDF-9CBD-F3EE4358561F}" dt="2025-02-04T18:21:25.603" v="12191" actId="20577"/>
          <ac:spMkLst>
            <pc:docMk/>
            <pc:sldMk cId="182261385" sldId="344"/>
            <ac:spMk id="6" creationId="{AEB7DD82-7865-35DE-02BB-00C992FA9620}"/>
          </ac:spMkLst>
        </pc:spChg>
      </pc:sldChg>
      <pc:sldChg chg="del">
        <pc:chgData name="Hill, Sam" userId="6d075df2-aaf8-4b54-b32b-68c5fd394b21" providerId="ADAL" clId="{BA58A358-B022-4FDF-9CBD-F3EE4358561F}" dt="2025-02-04T17:24:38.170" v="10718" actId="2696"/>
        <pc:sldMkLst>
          <pc:docMk/>
          <pc:sldMk cId="93572027" sldId="345"/>
        </pc:sldMkLst>
      </pc:sldChg>
      <pc:sldChg chg="modSp mod">
        <pc:chgData name="Hill, Sam" userId="6d075df2-aaf8-4b54-b32b-68c5fd394b21" providerId="ADAL" clId="{BA58A358-B022-4FDF-9CBD-F3EE4358561F}" dt="2025-02-04T18:22:44.058" v="12313" actId="20577"/>
        <pc:sldMkLst>
          <pc:docMk/>
          <pc:sldMk cId="939988975" sldId="345"/>
        </pc:sldMkLst>
        <pc:spChg chg="mod">
          <ac:chgData name="Hill, Sam" userId="6d075df2-aaf8-4b54-b32b-68c5fd394b21" providerId="ADAL" clId="{BA58A358-B022-4FDF-9CBD-F3EE4358561F}" dt="2025-02-04T18:22:44.058" v="12313" actId="20577"/>
          <ac:spMkLst>
            <pc:docMk/>
            <pc:sldMk cId="939988975" sldId="345"/>
            <ac:spMk id="6" creationId="{CF6E3057-1056-BE68-5CF9-5AC3FD39540F}"/>
          </ac:spMkLst>
        </pc:spChg>
      </pc:sldChg>
      <pc:sldChg chg="addSp delSp modSp new del mod modClrScheme chgLayout">
        <pc:chgData name="Hill, Sam" userId="6d075df2-aaf8-4b54-b32b-68c5fd394b21" providerId="ADAL" clId="{BA58A358-B022-4FDF-9CBD-F3EE4358561F}" dt="2025-02-04T17:24:24.347" v="10717" actId="2696"/>
        <pc:sldMkLst>
          <pc:docMk/>
          <pc:sldMk cId="1297146376" sldId="345"/>
        </pc:sldMkLst>
      </pc:sldChg>
      <pc:sldChg chg="addSp delSp modSp new mod modClrScheme modShow chgLayout">
        <pc:chgData name="Hill, Sam" userId="6d075df2-aaf8-4b54-b32b-68c5fd394b21" providerId="ADAL" clId="{BA58A358-B022-4FDF-9CBD-F3EE4358561F}" dt="2025-02-07T18:24:27.437" v="32535" actId="729"/>
        <pc:sldMkLst>
          <pc:docMk/>
          <pc:sldMk cId="205851563" sldId="346"/>
        </pc:sldMkLst>
        <pc:spChg chg="add mod ord">
          <ac:chgData name="Hill, Sam" userId="6d075df2-aaf8-4b54-b32b-68c5fd394b21" providerId="ADAL" clId="{BA58A358-B022-4FDF-9CBD-F3EE4358561F}" dt="2025-02-04T17:29:32.973" v="10778" actId="20577"/>
          <ac:spMkLst>
            <pc:docMk/>
            <pc:sldMk cId="205851563" sldId="346"/>
            <ac:spMk id="5" creationId="{6C4F9644-3F17-44D2-2FFD-E891CEC97C70}"/>
          </ac:spMkLst>
        </pc:spChg>
        <pc:spChg chg="add mod ord">
          <ac:chgData name="Hill, Sam" userId="6d075df2-aaf8-4b54-b32b-68c5fd394b21" providerId="ADAL" clId="{BA58A358-B022-4FDF-9CBD-F3EE4358561F}" dt="2025-02-04T18:15:37.731" v="11814" actId="20577"/>
          <ac:spMkLst>
            <pc:docMk/>
            <pc:sldMk cId="205851563" sldId="346"/>
            <ac:spMk id="6" creationId="{CBE5F86A-E8CE-D907-75C1-79A28F9270B6}"/>
          </ac:spMkLst>
        </pc:spChg>
      </pc:sldChg>
      <pc:sldChg chg="modSp add del mod">
        <pc:chgData name="Hill, Sam" userId="6d075df2-aaf8-4b54-b32b-68c5fd394b21" providerId="ADAL" clId="{BA58A358-B022-4FDF-9CBD-F3EE4358561F}" dt="2025-02-04T20:33:22.315" v="16372" actId="47"/>
        <pc:sldMkLst>
          <pc:docMk/>
          <pc:sldMk cId="2266455812" sldId="347"/>
        </pc:sldMkLst>
      </pc:sldChg>
      <pc:sldChg chg="addSp delSp modSp new mod modClrScheme chgLayout">
        <pc:chgData name="Hill, Sam" userId="6d075df2-aaf8-4b54-b32b-68c5fd394b21" providerId="ADAL" clId="{BA58A358-B022-4FDF-9CBD-F3EE4358561F}" dt="2025-02-04T18:27:16.491" v="12605" actId="20577"/>
        <pc:sldMkLst>
          <pc:docMk/>
          <pc:sldMk cId="3686874171" sldId="348"/>
        </pc:sldMkLst>
        <pc:spChg chg="add mod ord">
          <ac:chgData name="Hill, Sam" userId="6d075df2-aaf8-4b54-b32b-68c5fd394b21" providerId="ADAL" clId="{BA58A358-B022-4FDF-9CBD-F3EE4358561F}" dt="2025-02-04T17:31:10.284" v="10809" actId="20577"/>
          <ac:spMkLst>
            <pc:docMk/>
            <pc:sldMk cId="3686874171" sldId="348"/>
            <ac:spMk id="5" creationId="{CED84987-D7C0-32A6-3D49-C322C7EA1056}"/>
          </ac:spMkLst>
        </pc:spChg>
        <pc:spChg chg="add mod ord">
          <ac:chgData name="Hill, Sam" userId="6d075df2-aaf8-4b54-b32b-68c5fd394b21" providerId="ADAL" clId="{BA58A358-B022-4FDF-9CBD-F3EE4358561F}" dt="2025-02-04T18:27:16.491" v="12605" actId="20577"/>
          <ac:spMkLst>
            <pc:docMk/>
            <pc:sldMk cId="3686874171" sldId="348"/>
            <ac:spMk id="6" creationId="{D53F7384-249C-D602-FEF5-71BE42ED4DEE}"/>
          </ac:spMkLst>
        </pc:spChg>
      </pc:sldChg>
      <pc:sldChg chg="addSp delSp modSp new mod modClrScheme modShow chgLayout">
        <pc:chgData name="Hill, Sam" userId="6d075df2-aaf8-4b54-b32b-68c5fd394b21" providerId="ADAL" clId="{BA58A358-B022-4FDF-9CBD-F3EE4358561F}" dt="2025-02-07T18:22:02.176" v="32533" actId="729"/>
        <pc:sldMkLst>
          <pc:docMk/>
          <pc:sldMk cId="3568593641" sldId="349"/>
        </pc:sldMkLst>
        <pc:spChg chg="add mod ord">
          <ac:chgData name="Hill, Sam" userId="6d075df2-aaf8-4b54-b32b-68c5fd394b21" providerId="ADAL" clId="{BA58A358-B022-4FDF-9CBD-F3EE4358561F}" dt="2025-02-04T17:34:28.115" v="10845" actId="20577"/>
          <ac:spMkLst>
            <pc:docMk/>
            <pc:sldMk cId="3568593641" sldId="349"/>
            <ac:spMk id="5" creationId="{A5B21DB2-66BE-2C21-867A-3A3FF2603241}"/>
          </ac:spMkLst>
        </pc:spChg>
        <pc:spChg chg="add mod ord">
          <ac:chgData name="Hill, Sam" userId="6d075df2-aaf8-4b54-b32b-68c5fd394b21" providerId="ADAL" clId="{BA58A358-B022-4FDF-9CBD-F3EE4358561F}" dt="2025-02-04T17:34:13.941" v="10812" actId="700"/>
          <ac:spMkLst>
            <pc:docMk/>
            <pc:sldMk cId="3568593641" sldId="349"/>
            <ac:spMk id="6" creationId="{3AEB205F-ECBA-66B1-31A4-2EB4FEA65629}"/>
          </ac:spMkLst>
        </pc:spChg>
      </pc:sldChg>
      <pc:sldChg chg="addSp delSp modSp new del mod modClrScheme chgLayout">
        <pc:chgData name="Hill, Sam" userId="6d075df2-aaf8-4b54-b32b-68c5fd394b21" providerId="ADAL" clId="{BA58A358-B022-4FDF-9CBD-F3EE4358561F}" dt="2025-02-04T20:11:40.480" v="15772" actId="47"/>
        <pc:sldMkLst>
          <pc:docMk/>
          <pc:sldMk cId="1879186773" sldId="350"/>
        </pc:sldMkLst>
      </pc:sldChg>
      <pc:sldChg chg="addSp delSp modSp new mod modClrScheme chgLayout">
        <pc:chgData name="Hill, Sam" userId="6d075df2-aaf8-4b54-b32b-68c5fd394b21" providerId="ADAL" clId="{BA58A358-B022-4FDF-9CBD-F3EE4358561F}" dt="2025-02-04T18:18:13.090" v="11928" actId="20577"/>
        <pc:sldMkLst>
          <pc:docMk/>
          <pc:sldMk cId="1166652425" sldId="351"/>
        </pc:sldMkLst>
        <pc:spChg chg="add mod ord">
          <ac:chgData name="Hill, Sam" userId="6d075df2-aaf8-4b54-b32b-68c5fd394b21" providerId="ADAL" clId="{BA58A358-B022-4FDF-9CBD-F3EE4358561F}" dt="2025-02-04T17:36:15.269" v="10914" actId="20577"/>
          <ac:spMkLst>
            <pc:docMk/>
            <pc:sldMk cId="1166652425" sldId="351"/>
            <ac:spMk id="5" creationId="{B1D32EB9-E4C7-D365-5223-BD01CA5D1948}"/>
          </ac:spMkLst>
        </pc:spChg>
        <pc:spChg chg="add mod ord">
          <ac:chgData name="Hill, Sam" userId="6d075df2-aaf8-4b54-b32b-68c5fd394b21" providerId="ADAL" clId="{BA58A358-B022-4FDF-9CBD-F3EE4358561F}" dt="2025-02-04T18:18:13.090" v="11928" actId="20577"/>
          <ac:spMkLst>
            <pc:docMk/>
            <pc:sldMk cId="1166652425" sldId="351"/>
            <ac:spMk id="6" creationId="{D3995342-22E1-5248-FCAD-8D51527A5000}"/>
          </ac:spMkLst>
        </pc:spChg>
      </pc:sldChg>
      <pc:sldChg chg="addSp delSp modSp new mod modClrScheme chgLayout">
        <pc:chgData name="Hill, Sam" userId="6d075df2-aaf8-4b54-b32b-68c5fd394b21" providerId="ADAL" clId="{BA58A358-B022-4FDF-9CBD-F3EE4358561F}" dt="2025-02-04T18:37:28.205" v="12955" actId="20577"/>
        <pc:sldMkLst>
          <pc:docMk/>
          <pc:sldMk cId="614183402" sldId="352"/>
        </pc:sldMkLst>
        <pc:spChg chg="add mod ord">
          <ac:chgData name="Hill, Sam" userId="6d075df2-aaf8-4b54-b32b-68c5fd394b21" providerId="ADAL" clId="{BA58A358-B022-4FDF-9CBD-F3EE4358561F}" dt="2025-02-04T18:34:15.937" v="12786" actId="20577"/>
          <ac:spMkLst>
            <pc:docMk/>
            <pc:sldMk cId="614183402" sldId="352"/>
            <ac:spMk id="5" creationId="{B1BEAAFC-0808-12C0-2726-4F46D4FF1DE7}"/>
          </ac:spMkLst>
        </pc:spChg>
        <pc:spChg chg="add mod ord">
          <ac:chgData name="Hill, Sam" userId="6d075df2-aaf8-4b54-b32b-68c5fd394b21" providerId="ADAL" clId="{BA58A358-B022-4FDF-9CBD-F3EE4358561F}" dt="2025-02-04T18:37:28.205" v="12955" actId="20577"/>
          <ac:spMkLst>
            <pc:docMk/>
            <pc:sldMk cId="614183402" sldId="352"/>
            <ac:spMk id="6" creationId="{9F0A441B-569D-79E6-8F8B-BED1D3A9F40C}"/>
          </ac:spMkLst>
        </pc:spChg>
      </pc:sldChg>
      <pc:sldChg chg="addSp delSp modSp new mod modClrScheme chgLayout">
        <pc:chgData name="Hill, Sam" userId="6d075df2-aaf8-4b54-b32b-68c5fd394b21" providerId="ADAL" clId="{BA58A358-B022-4FDF-9CBD-F3EE4358561F}" dt="2025-02-04T19:46:16.071" v="15109" actId="20577"/>
        <pc:sldMkLst>
          <pc:docMk/>
          <pc:sldMk cId="2299686209" sldId="353"/>
        </pc:sldMkLst>
        <pc:spChg chg="add mod ord">
          <ac:chgData name="Hill, Sam" userId="6d075df2-aaf8-4b54-b32b-68c5fd394b21" providerId="ADAL" clId="{BA58A358-B022-4FDF-9CBD-F3EE4358561F}" dt="2025-02-04T18:38:13.794" v="12981" actId="20577"/>
          <ac:spMkLst>
            <pc:docMk/>
            <pc:sldMk cId="2299686209" sldId="353"/>
            <ac:spMk id="5" creationId="{A76D90BF-84A6-2F79-5FC2-95C08FF0A3E1}"/>
          </ac:spMkLst>
        </pc:spChg>
        <pc:spChg chg="add mod ord">
          <ac:chgData name="Hill, Sam" userId="6d075df2-aaf8-4b54-b32b-68c5fd394b21" providerId="ADAL" clId="{BA58A358-B022-4FDF-9CBD-F3EE4358561F}" dt="2025-02-04T19:46:16.071" v="15109" actId="20577"/>
          <ac:spMkLst>
            <pc:docMk/>
            <pc:sldMk cId="2299686209" sldId="353"/>
            <ac:spMk id="6" creationId="{5DCEFE4B-981D-7464-063B-6B75248238CF}"/>
          </ac:spMkLst>
        </pc:spChg>
      </pc:sldChg>
      <pc:sldChg chg="addSp delSp modSp new mod modClrScheme chgLayout">
        <pc:chgData name="Hill, Sam" userId="6d075df2-aaf8-4b54-b32b-68c5fd394b21" providerId="ADAL" clId="{BA58A358-B022-4FDF-9CBD-F3EE4358561F}" dt="2025-02-04T19:46:10.560" v="15108" actId="20577"/>
        <pc:sldMkLst>
          <pc:docMk/>
          <pc:sldMk cId="2906187888" sldId="354"/>
        </pc:sldMkLst>
        <pc:spChg chg="add mod ord">
          <ac:chgData name="Hill, Sam" userId="6d075df2-aaf8-4b54-b32b-68c5fd394b21" providerId="ADAL" clId="{BA58A358-B022-4FDF-9CBD-F3EE4358561F}" dt="2025-02-04T18:39:56.033" v="13070" actId="20577"/>
          <ac:spMkLst>
            <pc:docMk/>
            <pc:sldMk cId="2906187888" sldId="354"/>
            <ac:spMk id="5" creationId="{D13CF318-E008-AA28-CA4A-293673D80EBA}"/>
          </ac:spMkLst>
        </pc:spChg>
        <pc:spChg chg="add mod ord">
          <ac:chgData name="Hill, Sam" userId="6d075df2-aaf8-4b54-b32b-68c5fd394b21" providerId="ADAL" clId="{BA58A358-B022-4FDF-9CBD-F3EE4358561F}" dt="2025-02-04T19:46:10.560" v="15108" actId="20577"/>
          <ac:spMkLst>
            <pc:docMk/>
            <pc:sldMk cId="2906187888" sldId="354"/>
            <ac:spMk id="6" creationId="{E19AA0E1-3F65-75BA-DA98-01903AA4F323}"/>
          </ac:spMkLst>
        </pc:spChg>
      </pc:sldChg>
      <pc:sldChg chg="addSp delSp modSp new add del mod modClrScheme chgLayout">
        <pc:chgData name="Hill, Sam" userId="6d075df2-aaf8-4b54-b32b-68c5fd394b21" providerId="ADAL" clId="{BA58A358-B022-4FDF-9CBD-F3EE4358561F}" dt="2025-02-04T18:47:40.400" v="13511"/>
        <pc:sldMkLst>
          <pc:docMk/>
          <pc:sldMk cId="2691709783" sldId="355"/>
        </pc:sldMkLst>
        <pc:spChg chg="add mod ord">
          <ac:chgData name="Hill, Sam" userId="6d075df2-aaf8-4b54-b32b-68c5fd394b21" providerId="ADAL" clId="{BA58A358-B022-4FDF-9CBD-F3EE4358561F}" dt="2025-02-04T18:39:08.413" v="13013" actId="20577"/>
          <ac:spMkLst>
            <pc:docMk/>
            <pc:sldMk cId="2691709783" sldId="355"/>
            <ac:spMk id="4" creationId="{DCDAA478-ADAA-7625-0562-8B4F53920AAC}"/>
          </ac:spMkLst>
        </pc:spChg>
        <pc:spChg chg="add mod ord">
          <ac:chgData name="Hill, Sam" userId="6d075df2-aaf8-4b54-b32b-68c5fd394b21" providerId="ADAL" clId="{BA58A358-B022-4FDF-9CBD-F3EE4358561F}" dt="2025-02-04T18:41:06.786" v="13171" actId="20577"/>
          <ac:spMkLst>
            <pc:docMk/>
            <pc:sldMk cId="2691709783" sldId="355"/>
            <ac:spMk id="5" creationId="{1CF533DE-D7FC-F2C8-06EF-AC21ACFAEF23}"/>
          </ac:spMkLst>
        </pc:spChg>
      </pc:sldChg>
      <pc:sldChg chg="addSp delSp modSp new mod modClrScheme chgLayout">
        <pc:chgData name="Hill, Sam" userId="6d075df2-aaf8-4b54-b32b-68c5fd394b21" providerId="ADAL" clId="{BA58A358-B022-4FDF-9CBD-F3EE4358561F}" dt="2025-02-07T19:43:42.484" v="33365" actId="20577"/>
        <pc:sldMkLst>
          <pc:docMk/>
          <pc:sldMk cId="830464966" sldId="356"/>
        </pc:sldMkLst>
        <pc:spChg chg="add mod ord">
          <ac:chgData name="Hill, Sam" userId="6d075df2-aaf8-4b54-b32b-68c5fd394b21" providerId="ADAL" clId="{BA58A358-B022-4FDF-9CBD-F3EE4358561F}" dt="2025-02-07T19:43:42.484" v="33365" actId="20577"/>
          <ac:spMkLst>
            <pc:docMk/>
            <pc:sldMk cId="830464966" sldId="356"/>
            <ac:spMk id="5" creationId="{49162160-A025-9E8D-AF5A-A93BC56C49A6}"/>
          </ac:spMkLst>
        </pc:spChg>
        <pc:spChg chg="add mod ord">
          <ac:chgData name="Hill, Sam" userId="6d075df2-aaf8-4b54-b32b-68c5fd394b21" providerId="ADAL" clId="{BA58A358-B022-4FDF-9CBD-F3EE4358561F}" dt="2025-02-07T19:43:41.250" v="33362" actId="20577"/>
          <ac:spMkLst>
            <pc:docMk/>
            <pc:sldMk cId="830464966" sldId="356"/>
            <ac:spMk id="7" creationId="{E4F7CE59-DA3F-BCF8-4F20-BAD6F9752B92}"/>
          </ac:spMkLst>
        </pc:spChg>
        <pc:picChg chg="add mod ord">
          <ac:chgData name="Hill, Sam" userId="6d075df2-aaf8-4b54-b32b-68c5fd394b21" providerId="ADAL" clId="{BA58A358-B022-4FDF-9CBD-F3EE4358561F}" dt="2025-02-04T19:16:08.745" v="14516" actId="1076"/>
          <ac:picMkLst>
            <pc:docMk/>
            <pc:sldMk cId="830464966" sldId="356"/>
            <ac:picMk id="43010" creationId="{B8F37F56-4C1A-496A-CF67-1EC5210B83BB}"/>
          </ac:picMkLst>
        </pc:picChg>
      </pc:sldChg>
      <pc:sldChg chg="addSp delSp modSp add mod ord">
        <pc:chgData name="Hill, Sam" userId="6d075df2-aaf8-4b54-b32b-68c5fd394b21" providerId="ADAL" clId="{BA58A358-B022-4FDF-9CBD-F3EE4358561F}" dt="2025-02-04T19:24:57.414" v="14632" actId="20577"/>
        <pc:sldMkLst>
          <pc:docMk/>
          <pc:sldMk cId="1885412595" sldId="357"/>
        </pc:sldMkLst>
        <pc:spChg chg="mod">
          <ac:chgData name="Hill, Sam" userId="6d075df2-aaf8-4b54-b32b-68c5fd394b21" providerId="ADAL" clId="{BA58A358-B022-4FDF-9CBD-F3EE4358561F}" dt="2025-02-04T19:24:57.414" v="14632" actId="20577"/>
          <ac:spMkLst>
            <pc:docMk/>
            <pc:sldMk cId="1885412595" sldId="357"/>
            <ac:spMk id="2" creationId="{31260E6C-7148-CC87-DDF8-6E493C518868}"/>
          </ac:spMkLst>
        </pc:spChg>
        <pc:spChg chg="mod">
          <ac:chgData name="Hill, Sam" userId="6d075df2-aaf8-4b54-b32b-68c5fd394b21" providerId="ADAL" clId="{BA58A358-B022-4FDF-9CBD-F3EE4358561F}" dt="2025-02-04T19:23:58.610" v="14626" actId="27636"/>
          <ac:spMkLst>
            <pc:docMk/>
            <pc:sldMk cId="1885412595" sldId="357"/>
            <ac:spMk id="4" creationId="{CE5E601E-31B1-8E8F-756F-4306E3325008}"/>
          </ac:spMkLst>
        </pc:spChg>
        <pc:picChg chg="add mod">
          <ac:chgData name="Hill, Sam" userId="6d075df2-aaf8-4b54-b32b-68c5fd394b21" providerId="ADAL" clId="{BA58A358-B022-4FDF-9CBD-F3EE4358561F}" dt="2025-02-04T19:24:43.080" v="14631" actId="1076"/>
          <ac:picMkLst>
            <pc:docMk/>
            <pc:sldMk cId="1885412595" sldId="357"/>
            <ac:picMk id="44036" creationId="{0CCEF39C-FB6D-1C5C-FB67-04AE58319127}"/>
          </ac:picMkLst>
        </pc:picChg>
      </pc:sldChg>
      <pc:sldChg chg="addSp delSp modSp mod">
        <pc:chgData name="Hill, Sam" userId="6d075df2-aaf8-4b54-b32b-68c5fd394b21" providerId="ADAL" clId="{BA58A358-B022-4FDF-9CBD-F3EE4358561F}" dt="2025-02-04T19:28:03.857" v="14678" actId="403"/>
        <pc:sldMkLst>
          <pc:docMk/>
          <pc:sldMk cId="867839292" sldId="358"/>
        </pc:sldMkLst>
        <pc:spChg chg="mod">
          <ac:chgData name="Hill, Sam" userId="6d075df2-aaf8-4b54-b32b-68c5fd394b21" providerId="ADAL" clId="{BA58A358-B022-4FDF-9CBD-F3EE4358561F}" dt="2025-02-04T19:25:41.840" v="14639" actId="20577"/>
          <ac:spMkLst>
            <pc:docMk/>
            <pc:sldMk cId="867839292" sldId="358"/>
            <ac:spMk id="2" creationId="{80B34E03-488C-D509-E42A-B4D9222A3761}"/>
          </ac:spMkLst>
        </pc:spChg>
        <pc:spChg chg="mod">
          <ac:chgData name="Hill, Sam" userId="6d075df2-aaf8-4b54-b32b-68c5fd394b21" providerId="ADAL" clId="{BA58A358-B022-4FDF-9CBD-F3EE4358561F}" dt="2025-02-04T19:28:03.857" v="14678" actId="403"/>
          <ac:spMkLst>
            <pc:docMk/>
            <pc:sldMk cId="867839292" sldId="358"/>
            <ac:spMk id="4" creationId="{59F28F1A-7898-A452-42BE-B17A399758D8}"/>
          </ac:spMkLst>
        </pc:spChg>
        <pc:picChg chg="add mod">
          <ac:chgData name="Hill, Sam" userId="6d075df2-aaf8-4b54-b32b-68c5fd394b21" providerId="ADAL" clId="{BA58A358-B022-4FDF-9CBD-F3EE4358561F}" dt="2025-02-04T19:26:17.651" v="14643" actId="1076"/>
          <ac:picMkLst>
            <pc:docMk/>
            <pc:sldMk cId="867839292" sldId="358"/>
            <ac:picMk id="3" creationId="{9F0EBDD6-E811-CB25-E712-48C7114DBBE5}"/>
          </ac:picMkLst>
        </pc:picChg>
      </pc:sldChg>
      <pc:sldChg chg="delSp modSp add del mod ord modNotesTx">
        <pc:chgData name="Hill, Sam" userId="6d075df2-aaf8-4b54-b32b-68c5fd394b21" providerId="ADAL" clId="{BA58A358-B022-4FDF-9CBD-F3EE4358561F}" dt="2025-02-04T20:33:30.375" v="16373" actId="47"/>
        <pc:sldMkLst>
          <pc:docMk/>
          <pc:sldMk cId="3674336168" sldId="359"/>
        </pc:sldMkLst>
      </pc:sldChg>
      <pc:sldChg chg="addSp modSp add del mod">
        <pc:chgData name="Hill, Sam" userId="6d075df2-aaf8-4b54-b32b-68c5fd394b21" providerId="ADAL" clId="{BA58A358-B022-4FDF-9CBD-F3EE4358561F}" dt="2025-02-04T19:38:17.519" v="14890" actId="403"/>
        <pc:sldMkLst>
          <pc:docMk/>
          <pc:sldMk cId="2729114330" sldId="360"/>
        </pc:sldMkLst>
        <pc:spChg chg="mod">
          <ac:chgData name="Hill, Sam" userId="6d075df2-aaf8-4b54-b32b-68c5fd394b21" providerId="ADAL" clId="{BA58A358-B022-4FDF-9CBD-F3EE4358561F}" dt="2025-02-04T19:32:32.919" v="14761" actId="20577"/>
          <ac:spMkLst>
            <pc:docMk/>
            <pc:sldMk cId="2729114330" sldId="360"/>
            <ac:spMk id="2" creationId="{FF4CAE83-4EF1-6788-6158-F5940FDA3FE7}"/>
          </ac:spMkLst>
        </pc:spChg>
        <pc:spChg chg="mod">
          <ac:chgData name="Hill, Sam" userId="6d075df2-aaf8-4b54-b32b-68c5fd394b21" providerId="ADAL" clId="{BA58A358-B022-4FDF-9CBD-F3EE4358561F}" dt="2025-02-04T19:38:17.519" v="14890" actId="403"/>
          <ac:spMkLst>
            <pc:docMk/>
            <pc:sldMk cId="2729114330" sldId="360"/>
            <ac:spMk id="4" creationId="{D5A85A25-A03C-ED8C-D6F2-57588AB4765A}"/>
          </ac:spMkLst>
        </pc:spChg>
        <pc:picChg chg="add mod">
          <ac:chgData name="Hill, Sam" userId="6d075df2-aaf8-4b54-b32b-68c5fd394b21" providerId="ADAL" clId="{BA58A358-B022-4FDF-9CBD-F3EE4358561F}" dt="2025-02-04T19:33:29.011" v="14777" actId="1076"/>
          <ac:picMkLst>
            <pc:docMk/>
            <pc:sldMk cId="2729114330" sldId="360"/>
            <ac:picMk id="45058" creationId="{BD77991A-AD3A-F1F7-AAAD-9C2BD7A7B9A5}"/>
          </ac:picMkLst>
        </pc:picChg>
      </pc:sldChg>
      <pc:sldChg chg="addSp modSp add mod">
        <pc:chgData name="Hill, Sam" userId="6d075df2-aaf8-4b54-b32b-68c5fd394b21" providerId="ADAL" clId="{BA58A358-B022-4FDF-9CBD-F3EE4358561F}" dt="2025-02-13T19:43:28.606" v="35280" actId="20577"/>
        <pc:sldMkLst>
          <pc:docMk/>
          <pc:sldMk cId="1144628813" sldId="361"/>
        </pc:sldMkLst>
        <pc:spChg chg="mod">
          <ac:chgData name="Hill, Sam" userId="6d075df2-aaf8-4b54-b32b-68c5fd394b21" providerId="ADAL" clId="{BA58A358-B022-4FDF-9CBD-F3EE4358561F}" dt="2025-02-13T19:43:28.606" v="35280" actId="20577"/>
          <ac:spMkLst>
            <pc:docMk/>
            <pc:sldMk cId="1144628813" sldId="361"/>
            <ac:spMk id="2" creationId="{1ABB573D-5B09-061F-9735-0E0A461F2C7D}"/>
          </ac:spMkLst>
        </pc:spChg>
        <pc:spChg chg="mod">
          <ac:chgData name="Hill, Sam" userId="6d075df2-aaf8-4b54-b32b-68c5fd394b21" providerId="ADAL" clId="{BA58A358-B022-4FDF-9CBD-F3EE4358561F}" dt="2025-02-04T19:38:10.914" v="14889" actId="27636"/>
          <ac:spMkLst>
            <pc:docMk/>
            <pc:sldMk cId="1144628813" sldId="361"/>
            <ac:spMk id="4" creationId="{01B6063D-E63C-B669-A074-7F56BB3C0757}"/>
          </ac:spMkLst>
        </pc:spChg>
        <pc:picChg chg="add mod">
          <ac:chgData name="Hill, Sam" userId="6d075df2-aaf8-4b54-b32b-68c5fd394b21" providerId="ADAL" clId="{BA58A358-B022-4FDF-9CBD-F3EE4358561F}" dt="2025-02-04T19:35:27.616" v="14817" actId="1076"/>
          <ac:picMkLst>
            <pc:docMk/>
            <pc:sldMk cId="1144628813" sldId="361"/>
            <ac:picMk id="3" creationId="{A29987D2-8BF4-1B3D-E05E-57B7EB79E6CD}"/>
          </ac:picMkLst>
        </pc:picChg>
      </pc:sldChg>
      <pc:sldChg chg="addSp modSp add mod modShow">
        <pc:chgData name="Hill, Sam" userId="6d075df2-aaf8-4b54-b32b-68c5fd394b21" providerId="ADAL" clId="{BA58A358-B022-4FDF-9CBD-F3EE4358561F}" dt="2025-02-07T18:17:46.807" v="32525" actId="729"/>
        <pc:sldMkLst>
          <pc:docMk/>
          <pc:sldMk cId="1433297040" sldId="362"/>
        </pc:sldMkLst>
        <pc:spChg chg="mod">
          <ac:chgData name="Hill, Sam" userId="6d075df2-aaf8-4b54-b32b-68c5fd394b21" providerId="ADAL" clId="{BA58A358-B022-4FDF-9CBD-F3EE4358561F}" dt="2025-02-04T19:37:07.160" v="14857" actId="20577"/>
          <ac:spMkLst>
            <pc:docMk/>
            <pc:sldMk cId="1433297040" sldId="362"/>
            <ac:spMk id="2" creationId="{693F0B01-7622-348B-9DF2-17DD5EC84FEE}"/>
          </ac:spMkLst>
        </pc:spChg>
        <pc:spChg chg="mod">
          <ac:chgData name="Hill, Sam" userId="6d075df2-aaf8-4b54-b32b-68c5fd394b21" providerId="ADAL" clId="{BA58A358-B022-4FDF-9CBD-F3EE4358561F}" dt="2025-02-04T19:38:06.908" v="14887" actId="27636"/>
          <ac:spMkLst>
            <pc:docMk/>
            <pc:sldMk cId="1433297040" sldId="362"/>
            <ac:spMk id="4" creationId="{0B189301-22AC-BDD3-F696-EBA44F39623D}"/>
          </ac:spMkLst>
        </pc:spChg>
        <pc:picChg chg="add mod">
          <ac:chgData name="Hill, Sam" userId="6d075df2-aaf8-4b54-b32b-68c5fd394b21" providerId="ADAL" clId="{BA58A358-B022-4FDF-9CBD-F3EE4358561F}" dt="2025-02-04T19:36:57.023" v="14852" actId="1076"/>
          <ac:picMkLst>
            <pc:docMk/>
            <pc:sldMk cId="1433297040" sldId="362"/>
            <ac:picMk id="3" creationId="{5B44635C-DE59-C92C-8D4C-E944E0276DC3}"/>
          </ac:picMkLst>
        </pc:picChg>
      </pc:sldChg>
      <pc:sldChg chg="addSp modSp add mod">
        <pc:chgData name="Hill, Sam" userId="6d075df2-aaf8-4b54-b32b-68c5fd394b21" providerId="ADAL" clId="{BA58A358-B022-4FDF-9CBD-F3EE4358561F}" dt="2025-02-04T19:39:56.010" v="14928" actId="403"/>
        <pc:sldMkLst>
          <pc:docMk/>
          <pc:sldMk cId="3857961101" sldId="363"/>
        </pc:sldMkLst>
        <pc:spChg chg="mod">
          <ac:chgData name="Hill, Sam" userId="6d075df2-aaf8-4b54-b32b-68c5fd394b21" providerId="ADAL" clId="{BA58A358-B022-4FDF-9CBD-F3EE4358561F}" dt="2025-02-04T19:39:15.145" v="14896" actId="20577"/>
          <ac:spMkLst>
            <pc:docMk/>
            <pc:sldMk cId="3857961101" sldId="363"/>
            <ac:spMk id="2" creationId="{3E2050B8-B331-48F7-54D4-15AF30D409B5}"/>
          </ac:spMkLst>
        </pc:spChg>
        <pc:spChg chg="mod">
          <ac:chgData name="Hill, Sam" userId="6d075df2-aaf8-4b54-b32b-68c5fd394b21" providerId="ADAL" clId="{BA58A358-B022-4FDF-9CBD-F3EE4358561F}" dt="2025-02-04T19:39:56.010" v="14928" actId="403"/>
          <ac:spMkLst>
            <pc:docMk/>
            <pc:sldMk cId="3857961101" sldId="363"/>
            <ac:spMk id="4" creationId="{61BEC51A-BBC8-6FB4-DF34-D622D642FF2A}"/>
          </ac:spMkLst>
        </pc:spChg>
        <pc:picChg chg="add mod">
          <ac:chgData name="Hill, Sam" userId="6d075df2-aaf8-4b54-b32b-68c5fd394b21" providerId="ADAL" clId="{BA58A358-B022-4FDF-9CBD-F3EE4358561F}" dt="2025-02-04T19:39:18.878" v="14897" actId="1076"/>
          <ac:picMkLst>
            <pc:docMk/>
            <pc:sldMk cId="3857961101" sldId="363"/>
            <ac:picMk id="3" creationId="{AF02B82D-6524-8005-2FC5-E65654FB9185}"/>
          </ac:picMkLst>
        </pc:picChg>
      </pc:sldChg>
      <pc:sldChg chg="addSp modSp add mod modShow">
        <pc:chgData name="Hill, Sam" userId="6d075df2-aaf8-4b54-b32b-68c5fd394b21" providerId="ADAL" clId="{BA58A358-B022-4FDF-9CBD-F3EE4358561F}" dt="2025-02-07T18:20:18.361" v="32528" actId="729"/>
        <pc:sldMkLst>
          <pc:docMk/>
          <pc:sldMk cId="2483796818" sldId="364"/>
        </pc:sldMkLst>
        <pc:spChg chg="mod">
          <ac:chgData name="Hill, Sam" userId="6d075df2-aaf8-4b54-b32b-68c5fd394b21" providerId="ADAL" clId="{BA58A358-B022-4FDF-9CBD-F3EE4358561F}" dt="2025-02-04T19:40:34.632" v="14934" actId="20577"/>
          <ac:spMkLst>
            <pc:docMk/>
            <pc:sldMk cId="2483796818" sldId="364"/>
            <ac:spMk id="2" creationId="{8BC9529D-337C-F95A-309D-15030C75E127}"/>
          </ac:spMkLst>
        </pc:spChg>
        <pc:spChg chg="mod">
          <ac:chgData name="Hill, Sam" userId="6d075df2-aaf8-4b54-b32b-68c5fd394b21" providerId="ADAL" clId="{BA58A358-B022-4FDF-9CBD-F3EE4358561F}" dt="2025-02-04T19:41:08.106" v="14964" actId="27636"/>
          <ac:spMkLst>
            <pc:docMk/>
            <pc:sldMk cId="2483796818" sldId="364"/>
            <ac:spMk id="4" creationId="{09671DDB-2903-F156-D35D-D991892AC541}"/>
          </ac:spMkLst>
        </pc:spChg>
        <pc:picChg chg="add mod">
          <ac:chgData name="Hill, Sam" userId="6d075df2-aaf8-4b54-b32b-68c5fd394b21" providerId="ADAL" clId="{BA58A358-B022-4FDF-9CBD-F3EE4358561F}" dt="2025-02-04T19:41:13.186" v="14965" actId="1076"/>
          <ac:picMkLst>
            <pc:docMk/>
            <pc:sldMk cId="2483796818" sldId="364"/>
            <ac:picMk id="3" creationId="{DF906923-1343-D776-8161-CAE3D6A083A4}"/>
          </ac:picMkLst>
        </pc:picChg>
      </pc:sldChg>
      <pc:sldChg chg="addSp modSp add mod">
        <pc:chgData name="Hill, Sam" userId="6d075df2-aaf8-4b54-b32b-68c5fd394b21" providerId="ADAL" clId="{BA58A358-B022-4FDF-9CBD-F3EE4358561F}" dt="2025-02-04T19:42:55.084" v="15007" actId="27636"/>
        <pc:sldMkLst>
          <pc:docMk/>
          <pc:sldMk cId="3468414225" sldId="365"/>
        </pc:sldMkLst>
        <pc:spChg chg="mod">
          <ac:chgData name="Hill, Sam" userId="6d075df2-aaf8-4b54-b32b-68c5fd394b21" providerId="ADAL" clId="{BA58A358-B022-4FDF-9CBD-F3EE4358561F}" dt="2025-02-04T19:42:08.705" v="14974" actId="27636"/>
          <ac:spMkLst>
            <pc:docMk/>
            <pc:sldMk cId="3468414225" sldId="365"/>
            <ac:spMk id="2" creationId="{78E8892C-2F06-195B-75B1-46F017F365B1}"/>
          </ac:spMkLst>
        </pc:spChg>
        <pc:spChg chg="mod">
          <ac:chgData name="Hill, Sam" userId="6d075df2-aaf8-4b54-b32b-68c5fd394b21" providerId="ADAL" clId="{BA58A358-B022-4FDF-9CBD-F3EE4358561F}" dt="2025-02-04T19:42:55.084" v="15007" actId="27636"/>
          <ac:spMkLst>
            <pc:docMk/>
            <pc:sldMk cId="3468414225" sldId="365"/>
            <ac:spMk id="4" creationId="{8C6D4A72-B0DB-4BB6-926B-E01B38BF83E7}"/>
          </ac:spMkLst>
        </pc:spChg>
        <pc:picChg chg="add mod">
          <ac:chgData name="Hill, Sam" userId="6d075df2-aaf8-4b54-b32b-68c5fd394b21" providerId="ADAL" clId="{BA58A358-B022-4FDF-9CBD-F3EE4358561F}" dt="2025-02-04T19:42:23.053" v="14975" actId="1076"/>
          <ac:picMkLst>
            <pc:docMk/>
            <pc:sldMk cId="3468414225" sldId="365"/>
            <ac:picMk id="3" creationId="{D49160B1-FB44-223C-2378-D17CAADD6BCC}"/>
          </ac:picMkLst>
        </pc:picChg>
      </pc:sldChg>
      <pc:sldChg chg="addSp modSp add mod modShow">
        <pc:chgData name="Hill, Sam" userId="6d075df2-aaf8-4b54-b32b-68c5fd394b21" providerId="ADAL" clId="{BA58A358-B022-4FDF-9CBD-F3EE4358561F}" dt="2025-02-07T18:20:43.320" v="32529" actId="729"/>
        <pc:sldMkLst>
          <pc:docMk/>
          <pc:sldMk cId="297161997" sldId="366"/>
        </pc:sldMkLst>
        <pc:spChg chg="mod">
          <ac:chgData name="Hill, Sam" userId="6d075df2-aaf8-4b54-b32b-68c5fd394b21" providerId="ADAL" clId="{BA58A358-B022-4FDF-9CBD-F3EE4358561F}" dt="2025-02-04T19:43:34.467" v="15015" actId="27636"/>
          <ac:spMkLst>
            <pc:docMk/>
            <pc:sldMk cId="297161997" sldId="366"/>
            <ac:spMk id="2" creationId="{886CBC3F-EA3B-364A-B2B3-D6F4A697B19B}"/>
          </ac:spMkLst>
        </pc:spChg>
        <pc:spChg chg="mod">
          <ac:chgData name="Hill, Sam" userId="6d075df2-aaf8-4b54-b32b-68c5fd394b21" providerId="ADAL" clId="{BA58A358-B022-4FDF-9CBD-F3EE4358561F}" dt="2025-02-04T19:44:10.196" v="15048" actId="20577"/>
          <ac:spMkLst>
            <pc:docMk/>
            <pc:sldMk cId="297161997" sldId="366"/>
            <ac:spMk id="4" creationId="{DC35D348-34BA-F0BF-AD40-682275514FBC}"/>
          </ac:spMkLst>
        </pc:spChg>
        <pc:picChg chg="add mod">
          <ac:chgData name="Hill, Sam" userId="6d075df2-aaf8-4b54-b32b-68c5fd394b21" providerId="ADAL" clId="{BA58A358-B022-4FDF-9CBD-F3EE4358561F}" dt="2025-02-04T19:43:36.964" v="15016" actId="1076"/>
          <ac:picMkLst>
            <pc:docMk/>
            <pc:sldMk cId="297161997" sldId="366"/>
            <ac:picMk id="3" creationId="{0368F26F-13A3-3382-8AEB-BA5A17A78AB3}"/>
          </ac:picMkLst>
        </pc:picChg>
      </pc:sldChg>
      <pc:sldChg chg="addSp modSp add mod modShow">
        <pc:chgData name="Hill, Sam" userId="6d075df2-aaf8-4b54-b32b-68c5fd394b21" providerId="ADAL" clId="{BA58A358-B022-4FDF-9CBD-F3EE4358561F}" dt="2025-02-07T18:17:42.187" v="32524" actId="729"/>
        <pc:sldMkLst>
          <pc:docMk/>
          <pc:sldMk cId="3877060984" sldId="367"/>
        </pc:sldMkLst>
        <pc:spChg chg="mod">
          <ac:chgData name="Hill, Sam" userId="6d075df2-aaf8-4b54-b32b-68c5fd394b21" providerId="ADAL" clId="{BA58A358-B022-4FDF-9CBD-F3EE4358561F}" dt="2025-02-04T19:44:43.639" v="15056" actId="20577"/>
          <ac:spMkLst>
            <pc:docMk/>
            <pc:sldMk cId="3877060984" sldId="367"/>
            <ac:spMk id="2" creationId="{A7A35141-E1CB-BC8B-44C7-6B13F3FCF731}"/>
          </ac:spMkLst>
        </pc:spChg>
        <pc:spChg chg="mod">
          <ac:chgData name="Hill, Sam" userId="6d075df2-aaf8-4b54-b32b-68c5fd394b21" providerId="ADAL" clId="{BA58A358-B022-4FDF-9CBD-F3EE4358561F}" dt="2025-02-04T19:45:19.873" v="15087" actId="403"/>
          <ac:spMkLst>
            <pc:docMk/>
            <pc:sldMk cId="3877060984" sldId="367"/>
            <ac:spMk id="4" creationId="{C8B1499E-8BBB-CCCC-283E-32F1E6F39C28}"/>
          </ac:spMkLst>
        </pc:spChg>
        <pc:picChg chg="add mod">
          <ac:chgData name="Hill, Sam" userId="6d075df2-aaf8-4b54-b32b-68c5fd394b21" providerId="ADAL" clId="{BA58A358-B022-4FDF-9CBD-F3EE4358561F}" dt="2025-02-04T19:44:33.012" v="15051" actId="1076"/>
          <ac:picMkLst>
            <pc:docMk/>
            <pc:sldMk cId="3877060984" sldId="367"/>
            <ac:picMk id="3" creationId="{5313D89A-E7A9-7E05-AB3C-E9130C5F35FE}"/>
          </ac:picMkLst>
        </pc:picChg>
      </pc:sldChg>
      <pc:sldChg chg="addSp modSp add mod modShow">
        <pc:chgData name="Hill, Sam" userId="6d075df2-aaf8-4b54-b32b-68c5fd394b21" providerId="ADAL" clId="{BA58A358-B022-4FDF-9CBD-F3EE4358561F}" dt="2025-02-07T18:21:10.479" v="32530" actId="729"/>
        <pc:sldMkLst>
          <pc:docMk/>
          <pc:sldMk cId="612867066" sldId="368"/>
        </pc:sldMkLst>
        <pc:spChg chg="mod">
          <ac:chgData name="Hill, Sam" userId="6d075df2-aaf8-4b54-b32b-68c5fd394b21" providerId="ADAL" clId="{BA58A358-B022-4FDF-9CBD-F3EE4358561F}" dt="2025-02-04T19:51:55.025" v="15250" actId="3626"/>
          <ac:spMkLst>
            <pc:docMk/>
            <pc:sldMk cId="612867066" sldId="368"/>
            <ac:spMk id="2" creationId="{EC0F62F1-572B-AB15-3445-DB729F3733B6}"/>
          </ac:spMkLst>
        </pc:spChg>
        <pc:spChg chg="mod">
          <ac:chgData name="Hill, Sam" userId="6d075df2-aaf8-4b54-b32b-68c5fd394b21" providerId="ADAL" clId="{BA58A358-B022-4FDF-9CBD-F3EE4358561F}" dt="2025-02-04T19:47:53.819" v="15150" actId="27636"/>
          <ac:spMkLst>
            <pc:docMk/>
            <pc:sldMk cId="612867066" sldId="368"/>
            <ac:spMk id="4" creationId="{3636AF43-9EA7-A8AA-0B9E-ABC6CD234501}"/>
          </ac:spMkLst>
        </pc:spChg>
        <pc:picChg chg="add mod">
          <ac:chgData name="Hill, Sam" userId="6d075df2-aaf8-4b54-b32b-68c5fd394b21" providerId="ADAL" clId="{BA58A358-B022-4FDF-9CBD-F3EE4358561F}" dt="2025-02-04T19:47:57.423" v="15151" actId="1076"/>
          <ac:picMkLst>
            <pc:docMk/>
            <pc:sldMk cId="612867066" sldId="368"/>
            <ac:picMk id="3" creationId="{D25C70CC-D3A9-9B15-D73B-9AE475662F4D}"/>
          </ac:picMkLst>
        </pc:picChg>
      </pc:sldChg>
      <pc:sldChg chg="addSp delSp modSp add mod modShow">
        <pc:chgData name="Hill, Sam" userId="6d075df2-aaf8-4b54-b32b-68c5fd394b21" providerId="ADAL" clId="{BA58A358-B022-4FDF-9CBD-F3EE4358561F}" dt="2025-02-07T18:21:10.479" v="32530" actId="729"/>
        <pc:sldMkLst>
          <pc:docMk/>
          <pc:sldMk cId="2227471603" sldId="369"/>
        </pc:sldMkLst>
        <pc:spChg chg="add del mod">
          <ac:chgData name="Hill, Sam" userId="6d075df2-aaf8-4b54-b32b-68c5fd394b21" providerId="ADAL" clId="{BA58A358-B022-4FDF-9CBD-F3EE4358561F}" dt="2025-02-04T19:49:13.248" v="15174" actId="27636"/>
          <ac:spMkLst>
            <pc:docMk/>
            <pc:sldMk cId="2227471603" sldId="369"/>
            <ac:spMk id="2" creationId="{97D54933-21DF-A4A9-E2C6-AB9D64F1DE21}"/>
          </ac:spMkLst>
        </pc:spChg>
        <pc:spChg chg="mod">
          <ac:chgData name="Hill, Sam" userId="6d075df2-aaf8-4b54-b32b-68c5fd394b21" providerId="ADAL" clId="{BA58A358-B022-4FDF-9CBD-F3EE4358561F}" dt="2025-02-04T19:49:48.976" v="15204" actId="403"/>
          <ac:spMkLst>
            <pc:docMk/>
            <pc:sldMk cId="2227471603" sldId="369"/>
            <ac:spMk id="4" creationId="{59C2D863-C264-FD1F-96D3-12D8340C9D19}"/>
          </ac:spMkLst>
        </pc:spChg>
        <pc:picChg chg="add del mod">
          <ac:chgData name="Hill, Sam" userId="6d075df2-aaf8-4b54-b32b-68c5fd394b21" providerId="ADAL" clId="{BA58A358-B022-4FDF-9CBD-F3EE4358561F}" dt="2025-02-04T19:49:04.084" v="15169" actId="1076"/>
          <ac:picMkLst>
            <pc:docMk/>
            <pc:sldMk cId="2227471603" sldId="369"/>
            <ac:picMk id="3" creationId="{86A3DEAB-E5C0-3EB7-C85A-EA5A96218F30}"/>
          </ac:picMkLst>
        </pc:picChg>
      </pc:sldChg>
      <pc:sldChg chg="addSp modSp add mod modShow">
        <pc:chgData name="Hill, Sam" userId="6d075df2-aaf8-4b54-b32b-68c5fd394b21" providerId="ADAL" clId="{BA58A358-B022-4FDF-9CBD-F3EE4358561F}" dt="2025-02-07T18:21:10.479" v="32530" actId="729"/>
        <pc:sldMkLst>
          <pc:docMk/>
          <pc:sldMk cId="2140469293" sldId="370"/>
        </pc:sldMkLst>
        <pc:spChg chg="mod">
          <ac:chgData name="Hill, Sam" userId="6d075df2-aaf8-4b54-b32b-68c5fd394b21" providerId="ADAL" clId="{BA58A358-B022-4FDF-9CBD-F3EE4358561F}" dt="2025-02-04T19:50:50.455" v="15212" actId="404"/>
          <ac:spMkLst>
            <pc:docMk/>
            <pc:sldMk cId="2140469293" sldId="370"/>
            <ac:spMk id="2" creationId="{75A691E2-DC63-AEDF-AE1E-97DFBFBEA883}"/>
          </ac:spMkLst>
        </pc:spChg>
        <pc:spChg chg="mod">
          <ac:chgData name="Hill, Sam" userId="6d075df2-aaf8-4b54-b32b-68c5fd394b21" providerId="ADAL" clId="{BA58A358-B022-4FDF-9CBD-F3EE4358561F}" dt="2025-02-04T19:51:28.785" v="15248" actId="27636"/>
          <ac:spMkLst>
            <pc:docMk/>
            <pc:sldMk cId="2140469293" sldId="370"/>
            <ac:spMk id="4" creationId="{813858B0-4DEA-46EB-A7D8-F864221D8D29}"/>
          </ac:spMkLst>
        </pc:spChg>
        <pc:picChg chg="add mod">
          <ac:chgData name="Hill, Sam" userId="6d075df2-aaf8-4b54-b32b-68c5fd394b21" providerId="ADAL" clId="{BA58A358-B022-4FDF-9CBD-F3EE4358561F}" dt="2025-02-04T19:50:20.583" v="15208" actId="1076"/>
          <ac:picMkLst>
            <pc:docMk/>
            <pc:sldMk cId="2140469293" sldId="370"/>
            <ac:picMk id="3" creationId="{04A26489-BB6E-3124-4A4C-A1155A987C03}"/>
          </ac:picMkLst>
        </pc:picChg>
      </pc:sldChg>
      <pc:sldChg chg="addSp modSp add mod modShow">
        <pc:chgData name="Hill, Sam" userId="6d075df2-aaf8-4b54-b32b-68c5fd394b21" providerId="ADAL" clId="{BA58A358-B022-4FDF-9CBD-F3EE4358561F}" dt="2025-02-07T18:21:10.479" v="32530" actId="729"/>
        <pc:sldMkLst>
          <pc:docMk/>
          <pc:sldMk cId="2922943464" sldId="371"/>
        </pc:sldMkLst>
        <pc:spChg chg="mod">
          <ac:chgData name="Hill, Sam" userId="6d075df2-aaf8-4b54-b32b-68c5fd394b21" providerId="ADAL" clId="{BA58A358-B022-4FDF-9CBD-F3EE4358561F}" dt="2025-02-04T19:52:41.502" v="15256" actId="20577"/>
          <ac:spMkLst>
            <pc:docMk/>
            <pc:sldMk cId="2922943464" sldId="371"/>
            <ac:spMk id="2" creationId="{1BC0872D-B757-3E89-B08D-B6EDB32971B6}"/>
          </ac:spMkLst>
        </pc:spChg>
        <pc:spChg chg="mod">
          <ac:chgData name="Hill, Sam" userId="6d075df2-aaf8-4b54-b32b-68c5fd394b21" providerId="ADAL" clId="{BA58A358-B022-4FDF-9CBD-F3EE4358561F}" dt="2025-02-04T19:54:22.358" v="15328" actId="403"/>
          <ac:spMkLst>
            <pc:docMk/>
            <pc:sldMk cId="2922943464" sldId="371"/>
            <ac:spMk id="4" creationId="{4864FF5E-3846-8A01-DE04-CDA37BB6DBEB}"/>
          </ac:spMkLst>
        </pc:spChg>
        <pc:picChg chg="add mod">
          <ac:chgData name="Hill, Sam" userId="6d075df2-aaf8-4b54-b32b-68c5fd394b21" providerId="ADAL" clId="{BA58A358-B022-4FDF-9CBD-F3EE4358561F}" dt="2025-02-04T19:53:07.508" v="15257" actId="1076"/>
          <ac:picMkLst>
            <pc:docMk/>
            <pc:sldMk cId="2922943464" sldId="371"/>
            <ac:picMk id="3" creationId="{576BE250-088B-CF01-3FDD-F99BF706E193}"/>
          </ac:picMkLst>
        </pc:picChg>
      </pc:sldChg>
      <pc:sldChg chg="add del">
        <pc:chgData name="Hill, Sam" userId="6d075df2-aaf8-4b54-b32b-68c5fd394b21" providerId="ADAL" clId="{BA58A358-B022-4FDF-9CBD-F3EE4358561F}" dt="2025-02-04T19:54:29.398" v="15330" actId="47"/>
        <pc:sldMkLst>
          <pc:docMk/>
          <pc:sldMk cId="1315960398" sldId="372"/>
        </pc:sldMkLst>
      </pc:sldChg>
      <pc:sldChg chg="addSp modSp add mod">
        <pc:chgData name="Hill, Sam" userId="6d075df2-aaf8-4b54-b32b-68c5fd394b21" providerId="ADAL" clId="{BA58A358-B022-4FDF-9CBD-F3EE4358561F}" dt="2025-02-04T19:58:31.047" v="15420" actId="403"/>
        <pc:sldMkLst>
          <pc:docMk/>
          <pc:sldMk cId="1993023136" sldId="372"/>
        </pc:sldMkLst>
        <pc:spChg chg="mod">
          <ac:chgData name="Hill, Sam" userId="6d075df2-aaf8-4b54-b32b-68c5fd394b21" providerId="ADAL" clId="{BA58A358-B022-4FDF-9CBD-F3EE4358561F}" dt="2025-02-04T19:57:07.365" v="15369" actId="20577"/>
          <ac:spMkLst>
            <pc:docMk/>
            <pc:sldMk cId="1993023136" sldId="372"/>
            <ac:spMk id="2" creationId="{976C3C4D-6314-908B-3284-7F7F17470718}"/>
          </ac:spMkLst>
        </pc:spChg>
        <pc:spChg chg="mod">
          <ac:chgData name="Hill, Sam" userId="6d075df2-aaf8-4b54-b32b-68c5fd394b21" providerId="ADAL" clId="{BA58A358-B022-4FDF-9CBD-F3EE4358561F}" dt="2025-02-04T19:58:31.047" v="15420" actId="403"/>
          <ac:spMkLst>
            <pc:docMk/>
            <pc:sldMk cId="1993023136" sldId="372"/>
            <ac:spMk id="4" creationId="{733949C4-6340-30A8-B2F1-7B3022EC607D}"/>
          </ac:spMkLst>
        </pc:spChg>
        <pc:picChg chg="add mod">
          <ac:chgData name="Hill, Sam" userId="6d075df2-aaf8-4b54-b32b-68c5fd394b21" providerId="ADAL" clId="{BA58A358-B022-4FDF-9CBD-F3EE4358561F}" dt="2025-02-04T19:57:09.142" v="15370" actId="1076"/>
          <ac:picMkLst>
            <pc:docMk/>
            <pc:sldMk cId="1993023136" sldId="372"/>
            <ac:picMk id="3" creationId="{485F299A-F0A7-D3F7-6A1C-DCF3300E68E3}"/>
          </ac:picMkLst>
        </pc:picChg>
      </pc:sldChg>
      <pc:sldChg chg="addSp modSp add mod modShow">
        <pc:chgData name="Hill, Sam" userId="6d075df2-aaf8-4b54-b32b-68c5fd394b21" providerId="ADAL" clId="{BA58A358-B022-4FDF-9CBD-F3EE4358561F}" dt="2025-02-07T18:24:57.002" v="32536" actId="729"/>
        <pc:sldMkLst>
          <pc:docMk/>
          <pc:sldMk cId="807170114" sldId="373"/>
        </pc:sldMkLst>
        <pc:spChg chg="mod">
          <ac:chgData name="Hill, Sam" userId="6d075df2-aaf8-4b54-b32b-68c5fd394b21" providerId="ADAL" clId="{BA58A358-B022-4FDF-9CBD-F3EE4358561F}" dt="2025-02-04T19:57:12.534" v="15374" actId="20577"/>
          <ac:spMkLst>
            <pc:docMk/>
            <pc:sldMk cId="807170114" sldId="373"/>
            <ac:spMk id="2" creationId="{51ED1E43-A0DF-ECCE-0708-0DBF28ECD071}"/>
          </ac:spMkLst>
        </pc:spChg>
        <pc:spChg chg="mod">
          <ac:chgData name="Hill, Sam" userId="6d075df2-aaf8-4b54-b32b-68c5fd394b21" providerId="ADAL" clId="{BA58A358-B022-4FDF-9CBD-F3EE4358561F}" dt="2025-02-04T19:59:24.845" v="15452" actId="403"/>
          <ac:spMkLst>
            <pc:docMk/>
            <pc:sldMk cId="807170114" sldId="373"/>
            <ac:spMk id="4" creationId="{F283262A-638F-DA6A-2C86-E0BDC9F79B7C}"/>
          </ac:spMkLst>
        </pc:spChg>
        <pc:picChg chg="add mod">
          <ac:chgData name="Hill, Sam" userId="6d075df2-aaf8-4b54-b32b-68c5fd394b21" providerId="ADAL" clId="{BA58A358-B022-4FDF-9CBD-F3EE4358561F}" dt="2025-02-04T19:57:14.531" v="15375" actId="1076"/>
          <ac:picMkLst>
            <pc:docMk/>
            <pc:sldMk cId="807170114" sldId="373"/>
            <ac:picMk id="3" creationId="{24CCF8B9-297C-34E4-6DE8-9A486F764ED8}"/>
          </ac:picMkLst>
        </pc:picChg>
      </pc:sldChg>
      <pc:sldChg chg="addSp modSp add mod modShow">
        <pc:chgData name="Hill, Sam" userId="6d075df2-aaf8-4b54-b32b-68c5fd394b21" providerId="ADAL" clId="{BA58A358-B022-4FDF-9CBD-F3EE4358561F}" dt="2025-02-07T18:21:40.797" v="32532" actId="729"/>
        <pc:sldMkLst>
          <pc:docMk/>
          <pc:sldMk cId="2506689594" sldId="374"/>
        </pc:sldMkLst>
        <pc:spChg chg="mod">
          <ac:chgData name="Hill, Sam" userId="6d075df2-aaf8-4b54-b32b-68c5fd394b21" providerId="ADAL" clId="{BA58A358-B022-4FDF-9CBD-F3EE4358561F}" dt="2025-02-04T19:59:53.005" v="15462" actId="20577"/>
          <ac:spMkLst>
            <pc:docMk/>
            <pc:sldMk cId="2506689594" sldId="374"/>
            <ac:spMk id="2" creationId="{10349BFB-5ED1-0631-8EC3-E791CD302313}"/>
          </ac:spMkLst>
        </pc:spChg>
        <pc:spChg chg="mod">
          <ac:chgData name="Hill, Sam" userId="6d075df2-aaf8-4b54-b32b-68c5fd394b21" providerId="ADAL" clId="{BA58A358-B022-4FDF-9CBD-F3EE4358561F}" dt="2025-02-04T20:00:32.535" v="15493" actId="403"/>
          <ac:spMkLst>
            <pc:docMk/>
            <pc:sldMk cId="2506689594" sldId="374"/>
            <ac:spMk id="4" creationId="{0317B218-444A-59E9-8B68-8F2738D2AB0E}"/>
          </ac:spMkLst>
        </pc:spChg>
        <pc:picChg chg="add mod">
          <ac:chgData name="Hill, Sam" userId="6d075df2-aaf8-4b54-b32b-68c5fd394b21" providerId="ADAL" clId="{BA58A358-B022-4FDF-9CBD-F3EE4358561F}" dt="2025-02-04T19:57:28.212" v="15388" actId="1076"/>
          <ac:picMkLst>
            <pc:docMk/>
            <pc:sldMk cId="2506689594" sldId="374"/>
            <ac:picMk id="3" creationId="{A5AD91A4-CAD4-AF3B-698C-6E2E1EAC7AB9}"/>
          </ac:picMkLst>
        </pc:picChg>
      </pc:sldChg>
      <pc:sldChg chg="addSp modSp add mod modShow">
        <pc:chgData name="Hill, Sam" userId="6d075df2-aaf8-4b54-b32b-68c5fd394b21" providerId="ADAL" clId="{BA58A358-B022-4FDF-9CBD-F3EE4358561F}" dt="2025-02-07T18:21:37.863" v="32531" actId="729"/>
        <pc:sldMkLst>
          <pc:docMk/>
          <pc:sldMk cId="3982945642" sldId="375"/>
        </pc:sldMkLst>
        <pc:spChg chg="mod">
          <ac:chgData name="Hill, Sam" userId="6d075df2-aaf8-4b54-b32b-68c5fd394b21" providerId="ADAL" clId="{BA58A358-B022-4FDF-9CBD-F3EE4358561F}" dt="2025-02-04T20:01:31.414" v="15506" actId="20577"/>
          <ac:spMkLst>
            <pc:docMk/>
            <pc:sldMk cId="3982945642" sldId="375"/>
            <ac:spMk id="2" creationId="{61B79529-11FA-07D3-6A30-9954B64CF985}"/>
          </ac:spMkLst>
        </pc:spChg>
        <pc:spChg chg="mod">
          <ac:chgData name="Hill, Sam" userId="6d075df2-aaf8-4b54-b32b-68c5fd394b21" providerId="ADAL" clId="{BA58A358-B022-4FDF-9CBD-F3EE4358561F}" dt="2025-02-04T20:02:46.723" v="15554" actId="403"/>
          <ac:spMkLst>
            <pc:docMk/>
            <pc:sldMk cId="3982945642" sldId="375"/>
            <ac:spMk id="4" creationId="{8F5E0074-E50A-512A-E943-D98E3315D478}"/>
          </ac:spMkLst>
        </pc:spChg>
        <pc:picChg chg="add mod">
          <ac:chgData name="Hill, Sam" userId="6d075df2-aaf8-4b54-b32b-68c5fd394b21" providerId="ADAL" clId="{BA58A358-B022-4FDF-9CBD-F3EE4358561F}" dt="2025-02-04T20:01:44.497" v="15514" actId="1076"/>
          <ac:picMkLst>
            <pc:docMk/>
            <pc:sldMk cId="3982945642" sldId="375"/>
            <ac:picMk id="3" creationId="{05B24CAC-FC6D-83BE-0250-74C9C2064B3B}"/>
          </ac:picMkLst>
        </pc:picChg>
      </pc:sldChg>
      <pc:sldChg chg="addSp modSp add mod">
        <pc:chgData name="Hill, Sam" userId="6d075df2-aaf8-4b54-b32b-68c5fd394b21" providerId="ADAL" clId="{BA58A358-B022-4FDF-9CBD-F3EE4358561F}" dt="2025-02-13T14:38:41.056" v="34100" actId="14100"/>
        <pc:sldMkLst>
          <pc:docMk/>
          <pc:sldMk cId="3317508406" sldId="376"/>
        </pc:sldMkLst>
        <pc:spChg chg="mod">
          <ac:chgData name="Hill, Sam" userId="6d075df2-aaf8-4b54-b32b-68c5fd394b21" providerId="ADAL" clId="{BA58A358-B022-4FDF-9CBD-F3EE4358561F}" dt="2025-02-04T20:01:39.174" v="15513" actId="20577"/>
          <ac:spMkLst>
            <pc:docMk/>
            <pc:sldMk cId="3317508406" sldId="376"/>
            <ac:spMk id="2" creationId="{95AD508F-792B-92BE-A38C-8F9C2F9762A9}"/>
          </ac:spMkLst>
        </pc:spChg>
        <pc:spChg chg="mod">
          <ac:chgData name="Hill, Sam" userId="6d075df2-aaf8-4b54-b32b-68c5fd394b21" providerId="ADAL" clId="{BA58A358-B022-4FDF-9CBD-F3EE4358561F}" dt="2025-02-04T20:03:30.716" v="15582" actId="403"/>
          <ac:spMkLst>
            <pc:docMk/>
            <pc:sldMk cId="3317508406" sldId="376"/>
            <ac:spMk id="4" creationId="{3A84FAE6-5C57-934D-C44B-D95321DB0664}"/>
          </ac:spMkLst>
        </pc:spChg>
        <pc:spChg chg="add mod">
          <ac:chgData name="Hill, Sam" userId="6d075df2-aaf8-4b54-b32b-68c5fd394b21" providerId="ADAL" clId="{BA58A358-B022-4FDF-9CBD-F3EE4358561F}" dt="2025-02-13T14:38:41.056" v="34100" actId="14100"/>
          <ac:spMkLst>
            <pc:docMk/>
            <pc:sldMk cId="3317508406" sldId="376"/>
            <ac:spMk id="5" creationId="{91C72FBC-A120-FFA7-ECDC-E56A055B5506}"/>
          </ac:spMkLst>
        </pc:spChg>
        <pc:picChg chg="add mod">
          <ac:chgData name="Hill, Sam" userId="6d075df2-aaf8-4b54-b32b-68c5fd394b21" providerId="ADAL" clId="{BA58A358-B022-4FDF-9CBD-F3EE4358561F}" dt="2025-02-04T20:01:46.997" v="15515" actId="1076"/>
          <ac:picMkLst>
            <pc:docMk/>
            <pc:sldMk cId="3317508406" sldId="376"/>
            <ac:picMk id="3" creationId="{CCB54C3B-C880-3E68-49F0-549E31CD9FAB}"/>
          </ac:picMkLst>
        </pc:picChg>
      </pc:sldChg>
      <pc:sldChg chg="modSp add del mod">
        <pc:chgData name="Hill, Sam" userId="6d075df2-aaf8-4b54-b32b-68c5fd394b21" providerId="ADAL" clId="{BA58A358-B022-4FDF-9CBD-F3EE4358561F}" dt="2025-02-04T20:32:48.501" v="16371" actId="47"/>
        <pc:sldMkLst>
          <pc:docMk/>
          <pc:sldMk cId="82020147" sldId="377"/>
        </pc:sldMkLst>
      </pc:sldChg>
      <pc:sldChg chg="addSp modSp add mod modShow">
        <pc:chgData name="Hill, Sam" userId="6d075df2-aaf8-4b54-b32b-68c5fd394b21" providerId="ADAL" clId="{BA58A358-B022-4FDF-9CBD-F3EE4358561F}" dt="2025-02-07T18:24:27.437" v="32535" actId="729"/>
        <pc:sldMkLst>
          <pc:docMk/>
          <pc:sldMk cId="2482900447" sldId="378"/>
        </pc:sldMkLst>
        <pc:spChg chg="mod">
          <ac:chgData name="Hill, Sam" userId="6d075df2-aaf8-4b54-b32b-68c5fd394b21" providerId="ADAL" clId="{BA58A358-B022-4FDF-9CBD-F3EE4358561F}" dt="2025-02-04T20:06:04.546" v="15624" actId="404"/>
          <ac:spMkLst>
            <pc:docMk/>
            <pc:sldMk cId="2482900447" sldId="378"/>
            <ac:spMk id="2" creationId="{EF24D564-85DD-DCC8-E921-FFB2169900E3}"/>
          </ac:spMkLst>
        </pc:spChg>
        <pc:spChg chg="mod">
          <ac:chgData name="Hill, Sam" userId="6d075df2-aaf8-4b54-b32b-68c5fd394b21" providerId="ADAL" clId="{BA58A358-B022-4FDF-9CBD-F3EE4358561F}" dt="2025-02-04T20:08:11.990" v="15678" actId="20577"/>
          <ac:spMkLst>
            <pc:docMk/>
            <pc:sldMk cId="2482900447" sldId="378"/>
            <ac:spMk id="4" creationId="{6617CBC4-A1F6-8189-A5DA-8CFE50A2768C}"/>
          </ac:spMkLst>
        </pc:spChg>
        <pc:picChg chg="add mod">
          <ac:chgData name="Hill, Sam" userId="6d075df2-aaf8-4b54-b32b-68c5fd394b21" providerId="ADAL" clId="{BA58A358-B022-4FDF-9CBD-F3EE4358561F}" dt="2025-02-04T20:05:56.639" v="15618" actId="1076"/>
          <ac:picMkLst>
            <pc:docMk/>
            <pc:sldMk cId="2482900447" sldId="378"/>
            <ac:picMk id="3" creationId="{D38CB384-6EC8-F7AB-0C9C-BE2279667EB7}"/>
          </ac:picMkLst>
        </pc:picChg>
      </pc:sldChg>
      <pc:sldChg chg="addSp modSp add mod modShow">
        <pc:chgData name="Hill, Sam" userId="6d075df2-aaf8-4b54-b32b-68c5fd394b21" providerId="ADAL" clId="{BA58A358-B022-4FDF-9CBD-F3EE4358561F}" dt="2025-02-07T18:22:02.176" v="32533" actId="729"/>
        <pc:sldMkLst>
          <pc:docMk/>
          <pc:sldMk cId="2768199614" sldId="379"/>
        </pc:sldMkLst>
        <pc:spChg chg="mod">
          <ac:chgData name="Hill, Sam" userId="6d075df2-aaf8-4b54-b32b-68c5fd394b21" providerId="ADAL" clId="{BA58A358-B022-4FDF-9CBD-F3EE4358561F}" dt="2025-02-04T20:06:13.472" v="15630" actId="20577"/>
          <ac:spMkLst>
            <pc:docMk/>
            <pc:sldMk cId="2768199614" sldId="379"/>
            <ac:spMk id="2" creationId="{71B696DE-2614-9E1B-CE9A-F5C8340912E3}"/>
          </ac:spMkLst>
        </pc:spChg>
        <pc:spChg chg="mod">
          <ac:chgData name="Hill, Sam" userId="6d075df2-aaf8-4b54-b32b-68c5fd394b21" providerId="ADAL" clId="{BA58A358-B022-4FDF-9CBD-F3EE4358561F}" dt="2025-02-04T20:09:16.554" v="15709" actId="403"/>
          <ac:spMkLst>
            <pc:docMk/>
            <pc:sldMk cId="2768199614" sldId="379"/>
            <ac:spMk id="4" creationId="{4F569029-0CCE-CF58-EC1F-61B908FD894F}"/>
          </ac:spMkLst>
        </pc:spChg>
        <pc:picChg chg="add mod">
          <ac:chgData name="Hill, Sam" userId="6d075df2-aaf8-4b54-b32b-68c5fd394b21" providerId="ADAL" clId="{BA58A358-B022-4FDF-9CBD-F3EE4358561F}" dt="2025-02-04T20:06:15.895" v="15631" actId="1076"/>
          <ac:picMkLst>
            <pc:docMk/>
            <pc:sldMk cId="2768199614" sldId="379"/>
            <ac:picMk id="3" creationId="{CF3015AB-233F-AF80-6A3F-774EC94D826A}"/>
          </ac:picMkLst>
        </pc:picChg>
      </pc:sldChg>
      <pc:sldChg chg="addSp modSp add mod">
        <pc:chgData name="Hill, Sam" userId="6d075df2-aaf8-4b54-b32b-68c5fd394b21" providerId="ADAL" clId="{BA58A358-B022-4FDF-9CBD-F3EE4358561F}" dt="2025-02-04T20:10:24.144" v="15740" actId="403"/>
        <pc:sldMkLst>
          <pc:docMk/>
          <pc:sldMk cId="2599447229" sldId="380"/>
        </pc:sldMkLst>
        <pc:spChg chg="mod">
          <ac:chgData name="Hill, Sam" userId="6d075df2-aaf8-4b54-b32b-68c5fd394b21" providerId="ADAL" clId="{BA58A358-B022-4FDF-9CBD-F3EE4358561F}" dt="2025-02-04T20:06:22.837" v="15635" actId="20577"/>
          <ac:spMkLst>
            <pc:docMk/>
            <pc:sldMk cId="2599447229" sldId="380"/>
            <ac:spMk id="2" creationId="{9B54F08F-FA9C-00F6-D8D1-9A33675AF52B}"/>
          </ac:spMkLst>
        </pc:spChg>
        <pc:spChg chg="mod">
          <ac:chgData name="Hill, Sam" userId="6d075df2-aaf8-4b54-b32b-68c5fd394b21" providerId="ADAL" clId="{BA58A358-B022-4FDF-9CBD-F3EE4358561F}" dt="2025-02-04T20:10:24.144" v="15740" actId="403"/>
          <ac:spMkLst>
            <pc:docMk/>
            <pc:sldMk cId="2599447229" sldId="380"/>
            <ac:spMk id="4" creationId="{6804A324-418C-32EB-1B92-BA165B2DA15F}"/>
          </ac:spMkLst>
        </pc:spChg>
        <pc:picChg chg="add mod">
          <ac:chgData name="Hill, Sam" userId="6d075df2-aaf8-4b54-b32b-68c5fd394b21" providerId="ADAL" clId="{BA58A358-B022-4FDF-9CBD-F3EE4358561F}" dt="2025-02-04T20:06:24.964" v="15636" actId="1076"/>
          <ac:picMkLst>
            <pc:docMk/>
            <pc:sldMk cId="2599447229" sldId="380"/>
            <ac:picMk id="3" creationId="{4B12CAAB-6974-0BA7-530B-9AE55A45D8FC}"/>
          </ac:picMkLst>
        </pc:picChg>
      </pc:sldChg>
      <pc:sldChg chg="addSp modSp add mod">
        <pc:chgData name="Hill, Sam" userId="6d075df2-aaf8-4b54-b32b-68c5fd394b21" providerId="ADAL" clId="{BA58A358-B022-4FDF-9CBD-F3EE4358561F}" dt="2025-02-04T20:11:16.072" v="15770" actId="403"/>
        <pc:sldMkLst>
          <pc:docMk/>
          <pc:sldMk cId="2853207277" sldId="381"/>
        </pc:sldMkLst>
        <pc:spChg chg="mod">
          <ac:chgData name="Hill, Sam" userId="6d075df2-aaf8-4b54-b32b-68c5fd394b21" providerId="ADAL" clId="{BA58A358-B022-4FDF-9CBD-F3EE4358561F}" dt="2025-02-04T20:06:28.514" v="15642" actId="27636"/>
          <ac:spMkLst>
            <pc:docMk/>
            <pc:sldMk cId="2853207277" sldId="381"/>
            <ac:spMk id="2" creationId="{DBAFF90F-95CA-9627-1F1A-99039A63488D}"/>
          </ac:spMkLst>
        </pc:spChg>
        <pc:spChg chg="mod">
          <ac:chgData name="Hill, Sam" userId="6d075df2-aaf8-4b54-b32b-68c5fd394b21" providerId="ADAL" clId="{BA58A358-B022-4FDF-9CBD-F3EE4358561F}" dt="2025-02-04T20:11:16.072" v="15770" actId="403"/>
          <ac:spMkLst>
            <pc:docMk/>
            <pc:sldMk cId="2853207277" sldId="381"/>
            <ac:spMk id="4" creationId="{2D57BA9B-7C8F-1C28-FA2A-7E84FEFE6CA3}"/>
          </ac:spMkLst>
        </pc:spChg>
        <pc:picChg chg="add mod">
          <ac:chgData name="Hill, Sam" userId="6d075df2-aaf8-4b54-b32b-68c5fd394b21" providerId="ADAL" clId="{BA58A358-B022-4FDF-9CBD-F3EE4358561F}" dt="2025-02-04T20:06:31.086" v="15643" actId="1076"/>
          <ac:picMkLst>
            <pc:docMk/>
            <pc:sldMk cId="2853207277" sldId="381"/>
            <ac:picMk id="3" creationId="{D35F9FB1-6379-FB2E-1353-41395C60CC38}"/>
          </ac:picMkLst>
        </pc:picChg>
      </pc:sldChg>
      <pc:sldChg chg="modSp add del mod">
        <pc:chgData name="Hill, Sam" userId="6d075df2-aaf8-4b54-b32b-68c5fd394b21" providerId="ADAL" clId="{BA58A358-B022-4FDF-9CBD-F3EE4358561F}" dt="2025-02-04T20:11:37.785" v="15771" actId="47"/>
        <pc:sldMkLst>
          <pc:docMk/>
          <pc:sldMk cId="3056915100" sldId="382"/>
        </pc:sldMkLst>
      </pc:sldChg>
      <pc:sldChg chg="addSp modSp add mod">
        <pc:chgData name="Hill, Sam" userId="6d075df2-aaf8-4b54-b32b-68c5fd394b21" providerId="ADAL" clId="{BA58A358-B022-4FDF-9CBD-F3EE4358561F}" dt="2025-02-04T20:17:44.956" v="15867" actId="403"/>
        <pc:sldMkLst>
          <pc:docMk/>
          <pc:sldMk cId="1730984448" sldId="383"/>
        </pc:sldMkLst>
        <pc:spChg chg="mod">
          <ac:chgData name="Hill, Sam" userId="6d075df2-aaf8-4b54-b32b-68c5fd394b21" providerId="ADAL" clId="{BA58A358-B022-4FDF-9CBD-F3EE4358561F}" dt="2025-02-04T20:16:07.791" v="15823" actId="20577"/>
          <ac:spMkLst>
            <pc:docMk/>
            <pc:sldMk cId="1730984448" sldId="383"/>
            <ac:spMk id="2" creationId="{271B8705-0EA2-168B-AA2F-6A59A4D59997}"/>
          </ac:spMkLst>
        </pc:spChg>
        <pc:spChg chg="mod">
          <ac:chgData name="Hill, Sam" userId="6d075df2-aaf8-4b54-b32b-68c5fd394b21" providerId="ADAL" clId="{BA58A358-B022-4FDF-9CBD-F3EE4358561F}" dt="2025-02-04T20:17:44.956" v="15867" actId="403"/>
          <ac:spMkLst>
            <pc:docMk/>
            <pc:sldMk cId="1730984448" sldId="383"/>
            <ac:spMk id="4" creationId="{41A0BA28-9B8F-0966-6B8F-6F672EE3F034}"/>
          </ac:spMkLst>
        </pc:spChg>
        <pc:picChg chg="add mod">
          <ac:chgData name="Hill, Sam" userId="6d075df2-aaf8-4b54-b32b-68c5fd394b21" providerId="ADAL" clId="{BA58A358-B022-4FDF-9CBD-F3EE4358561F}" dt="2025-02-04T20:16:10.759" v="15824" actId="1076"/>
          <ac:picMkLst>
            <pc:docMk/>
            <pc:sldMk cId="1730984448" sldId="383"/>
            <ac:picMk id="3" creationId="{06D067BF-66C5-CAE5-C2CA-C889F976E747}"/>
          </ac:picMkLst>
        </pc:picChg>
      </pc:sldChg>
      <pc:sldChg chg="addSp modSp add mod modShow">
        <pc:chgData name="Hill, Sam" userId="6d075df2-aaf8-4b54-b32b-68c5fd394b21" providerId="ADAL" clId="{BA58A358-B022-4FDF-9CBD-F3EE4358561F}" dt="2025-02-07T18:17:07.216" v="32521" actId="729"/>
        <pc:sldMkLst>
          <pc:docMk/>
          <pc:sldMk cId="3494255600" sldId="384"/>
        </pc:sldMkLst>
        <pc:spChg chg="mod">
          <ac:chgData name="Hill, Sam" userId="6d075df2-aaf8-4b54-b32b-68c5fd394b21" providerId="ADAL" clId="{BA58A358-B022-4FDF-9CBD-F3EE4358561F}" dt="2025-02-04T20:17:52.774" v="15869" actId="20577"/>
          <ac:spMkLst>
            <pc:docMk/>
            <pc:sldMk cId="3494255600" sldId="384"/>
            <ac:spMk id="2" creationId="{39389F58-879D-06FC-DB05-E3C90A7CC037}"/>
          </ac:spMkLst>
        </pc:spChg>
        <pc:spChg chg="mod">
          <ac:chgData name="Hill, Sam" userId="6d075df2-aaf8-4b54-b32b-68c5fd394b21" providerId="ADAL" clId="{BA58A358-B022-4FDF-9CBD-F3EE4358561F}" dt="2025-02-04T20:18:34.091" v="15901" actId="403"/>
          <ac:spMkLst>
            <pc:docMk/>
            <pc:sldMk cId="3494255600" sldId="384"/>
            <ac:spMk id="4" creationId="{401CA967-2FAA-523A-B6AB-2B53CBE4731C}"/>
          </ac:spMkLst>
        </pc:spChg>
        <pc:picChg chg="add mod">
          <ac:chgData name="Hill, Sam" userId="6d075df2-aaf8-4b54-b32b-68c5fd394b21" providerId="ADAL" clId="{BA58A358-B022-4FDF-9CBD-F3EE4358561F}" dt="2025-02-04T20:16:13.434" v="15825" actId="1076"/>
          <ac:picMkLst>
            <pc:docMk/>
            <pc:sldMk cId="3494255600" sldId="384"/>
            <ac:picMk id="3" creationId="{CE45B039-B0F9-DB9C-879E-E1880E43CAB4}"/>
          </ac:picMkLst>
        </pc:picChg>
      </pc:sldChg>
      <pc:sldChg chg="addSp modSp add mod">
        <pc:chgData name="Hill, Sam" userId="6d075df2-aaf8-4b54-b32b-68c5fd394b21" providerId="ADAL" clId="{BA58A358-B022-4FDF-9CBD-F3EE4358561F}" dt="2025-02-04T20:19:30.760" v="15936" actId="403"/>
        <pc:sldMkLst>
          <pc:docMk/>
          <pc:sldMk cId="16005719" sldId="385"/>
        </pc:sldMkLst>
        <pc:spChg chg="mod">
          <ac:chgData name="Hill, Sam" userId="6d075df2-aaf8-4b54-b32b-68c5fd394b21" providerId="ADAL" clId="{BA58A358-B022-4FDF-9CBD-F3EE4358561F}" dt="2025-02-04T20:18:41.094" v="15905" actId="20577"/>
          <ac:spMkLst>
            <pc:docMk/>
            <pc:sldMk cId="16005719" sldId="385"/>
            <ac:spMk id="2" creationId="{77E9308A-8DCB-9F52-B896-A097FFD9510E}"/>
          </ac:spMkLst>
        </pc:spChg>
        <pc:spChg chg="mod">
          <ac:chgData name="Hill, Sam" userId="6d075df2-aaf8-4b54-b32b-68c5fd394b21" providerId="ADAL" clId="{BA58A358-B022-4FDF-9CBD-F3EE4358561F}" dt="2025-02-04T20:19:30.760" v="15936" actId="403"/>
          <ac:spMkLst>
            <pc:docMk/>
            <pc:sldMk cId="16005719" sldId="385"/>
            <ac:spMk id="4" creationId="{3E926837-2497-0840-4870-1BB944B342A4}"/>
          </ac:spMkLst>
        </pc:spChg>
        <pc:picChg chg="add mod">
          <ac:chgData name="Hill, Sam" userId="6d075df2-aaf8-4b54-b32b-68c5fd394b21" providerId="ADAL" clId="{BA58A358-B022-4FDF-9CBD-F3EE4358561F}" dt="2025-02-04T20:16:16.519" v="15826" actId="1076"/>
          <ac:picMkLst>
            <pc:docMk/>
            <pc:sldMk cId="16005719" sldId="385"/>
            <ac:picMk id="3" creationId="{5940E3AE-E653-6056-17E2-2ED8BBA0A3B7}"/>
          </ac:picMkLst>
        </pc:picChg>
      </pc:sldChg>
      <pc:sldChg chg="addSp modSp add mod modShow">
        <pc:chgData name="Hill, Sam" userId="6d075df2-aaf8-4b54-b32b-68c5fd394b21" providerId="ADAL" clId="{BA58A358-B022-4FDF-9CBD-F3EE4358561F}" dt="2025-02-07T18:34:29.829" v="32745" actId="729"/>
        <pc:sldMkLst>
          <pc:docMk/>
          <pc:sldMk cId="1322860349" sldId="386"/>
        </pc:sldMkLst>
        <pc:spChg chg="mod">
          <ac:chgData name="Hill, Sam" userId="6d075df2-aaf8-4b54-b32b-68c5fd394b21" providerId="ADAL" clId="{BA58A358-B022-4FDF-9CBD-F3EE4358561F}" dt="2025-02-04T20:19:37.757" v="15940" actId="20577"/>
          <ac:spMkLst>
            <pc:docMk/>
            <pc:sldMk cId="1322860349" sldId="386"/>
            <ac:spMk id="2" creationId="{05A7EF11-3E2B-9B6B-7038-D2FF7A115085}"/>
          </ac:spMkLst>
        </pc:spChg>
        <pc:spChg chg="mod">
          <ac:chgData name="Hill, Sam" userId="6d075df2-aaf8-4b54-b32b-68c5fd394b21" providerId="ADAL" clId="{BA58A358-B022-4FDF-9CBD-F3EE4358561F}" dt="2025-02-04T20:21:26.058" v="16018" actId="27636"/>
          <ac:spMkLst>
            <pc:docMk/>
            <pc:sldMk cId="1322860349" sldId="386"/>
            <ac:spMk id="4" creationId="{0D590F85-BC3F-8EC6-41E1-AF7CF5E26231}"/>
          </ac:spMkLst>
        </pc:spChg>
        <pc:picChg chg="add mod">
          <ac:chgData name="Hill, Sam" userId="6d075df2-aaf8-4b54-b32b-68c5fd394b21" providerId="ADAL" clId="{BA58A358-B022-4FDF-9CBD-F3EE4358561F}" dt="2025-02-04T20:16:20.736" v="15827" actId="1076"/>
          <ac:picMkLst>
            <pc:docMk/>
            <pc:sldMk cId="1322860349" sldId="386"/>
            <ac:picMk id="3" creationId="{57F6E1F4-F7EC-16EF-7CA9-82342C929872}"/>
          </ac:picMkLst>
        </pc:picChg>
      </pc:sldChg>
      <pc:sldChg chg="addSp modSp add mod modShow">
        <pc:chgData name="Hill, Sam" userId="6d075df2-aaf8-4b54-b32b-68c5fd394b21" providerId="ADAL" clId="{BA58A358-B022-4FDF-9CBD-F3EE4358561F}" dt="2025-02-07T18:22:29.031" v="32534" actId="729"/>
        <pc:sldMkLst>
          <pc:docMk/>
          <pc:sldMk cId="1315662270" sldId="387"/>
        </pc:sldMkLst>
        <pc:spChg chg="mod">
          <ac:chgData name="Hill, Sam" userId="6d075df2-aaf8-4b54-b32b-68c5fd394b21" providerId="ADAL" clId="{BA58A358-B022-4FDF-9CBD-F3EE4358561F}" dt="2025-02-04T20:19:41.256" v="15944" actId="20577"/>
          <ac:spMkLst>
            <pc:docMk/>
            <pc:sldMk cId="1315662270" sldId="387"/>
            <ac:spMk id="2" creationId="{5A565D8E-16EB-1156-CD3E-66B1B3D3BEC7}"/>
          </ac:spMkLst>
        </pc:spChg>
        <pc:spChg chg="mod">
          <ac:chgData name="Hill, Sam" userId="6d075df2-aaf8-4b54-b32b-68c5fd394b21" providerId="ADAL" clId="{BA58A358-B022-4FDF-9CBD-F3EE4358561F}" dt="2025-02-04T20:22:42.439" v="16060" actId="403"/>
          <ac:spMkLst>
            <pc:docMk/>
            <pc:sldMk cId="1315662270" sldId="387"/>
            <ac:spMk id="4" creationId="{BE5BD4DB-47CB-6B7C-96F1-11360D2E8490}"/>
          </ac:spMkLst>
        </pc:spChg>
        <pc:picChg chg="add mod">
          <ac:chgData name="Hill, Sam" userId="6d075df2-aaf8-4b54-b32b-68c5fd394b21" providerId="ADAL" clId="{BA58A358-B022-4FDF-9CBD-F3EE4358561F}" dt="2025-02-04T20:16:25.063" v="15828" actId="1076"/>
          <ac:picMkLst>
            <pc:docMk/>
            <pc:sldMk cId="1315662270" sldId="387"/>
            <ac:picMk id="3" creationId="{CD442068-5671-4DC8-7DCF-388AED5DD25B}"/>
          </ac:picMkLst>
        </pc:picChg>
      </pc:sldChg>
      <pc:sldChg chg="addSp modSp add mod modShow">
        <pc:chgData name="Hill, Sam" userId="6d075df2-aaf8-4b54-b32b-68c5fd394b21" providerId="ADAL" clId="{BA58A358-B022-4FDF-9CBD-F3EE4358561F}" dt="2025-02-07T18:22:29.031" v="32534" actId="729"/>
        <pc:sldMkLst>
          <pc:docMk/>
          <pc:sldMk cId="3753533541" sldId="388"/>
        </pc:sldMkLst>
        <pc:spChg chg="mod">
          <ac:chgData name="Hill, Sam" userId="6d075df2-aaf8-4b54-b32b-68c5fd394b21" providerId="ADAL" clId="{BA58A358-B022-4FDF-9CBD-F3EE4358561F}" dt="2025-02-04T20:22:59.497" v="16061" actId="20577"/>
          <ac:spMkLst>
            <pc:docMk/>
            <pc:sldMk cId="3753533541" sldId="388"/>
            <ac:spMk id="2" creationId="{ADA9A5B7-574B-F5AD-A10E-6D59763CC8A7}"/>
          </ac:spMkLst>
        </pc:spChg>
        <pc:spChg chg="mod">
          <ac:chgData name="Hill, Sam" userId="6d075df2-aaf8-4b54-b32b-68c5fd394b21" providerId="ADAL" clId="{BA58A358-B022-4FDF-9CBD-F3EE4358561F}" dt="2025-02-04T20:23:40.234" v="16091" actId="27636"/>
          <ac:spMkLst>
            <pc:docMk/>
            <pc:sldMk cId="3753533541" sldId="388"/>
            <ac:spMk id="4" creationId="{0D510723-5F9D-B351-2547-E373BBB17B12}"/>
          </ac:spMkLst>
        </pc:spChg>
        <pc:picChg chg="add mod">
          <ac:chgData name="Hill, Sam" userId="6d075df2-aaf8-4b54-b32b-68c5fd394b21" providerId="ADAL" clId="{BA58A358-B022-4FDF-9CBD-F3EE4358561F}" dt="2025-02-04T20:16:30.537" v="15829" actId="1076"/>
          <ac:picMkLst>
            <pc:docMk/>
            <pc:sldMk cId="3753533541" sldId="388"/>
            <ac:picMk id="3" creationId="{9A162DB1-B0C1-6DD0-C7F2-BC98AE3F12A5}"/>
          </ac:picMkLst>
        </pc:picChg>
      </pc:sldChg>
      <pc:sldChg chg="addSp modSp add mod">
        <pc:chgData name="Hill, Sam" userId="6d075df2-aaf8-4b54-b32b-68c5fd394b21" providerId="ADAL" clId="{BA58A358-B022-4FDF-9CBD-F3EE4358561F}" dt="2025-02-07T18:31:21.192" v="32744" actId="1076"/>
        <pc:sldMkLst>
          <pc:docMk/>
          <pc:sldMk cId="1828425677" sldId="389"/>
        </pc:sldMkLst>
        <pc:spChg chg="mod">
          <ac:chgData name="Hill, Sam" userId="6d075df2-aaf8-4b54-b32b-68c5fd394b21" providerId="ADAL" clId="{BA58A358-B022-4FDF-9CBD-F3EE4358561F}" dt="2025-02-04T20:19:52.421" v="15954" actId="20577"/>
          <ac:spMkLst>
            <pc:docMk/>
            <pc:sldMk cId="1828425677" sldId="389"/>
            <ac:spMk id="2" creationId="{3257B1C1-123A-06AD-15DF-33EBC0695E62}"/>
          </ac:spMkLst>
        </pc:spChg>
        <pc:spChg chg="mod">
          <ac:chgData name="Hill, Sam" userId="6d075df2-aaf8-4b54-b32b-68c5fd394b21" providerId="ADAL" clId="{BA58A358-B022-4FDF-9CBD-F3EE4358561F}" dt="2025-02-04T20:24:33.299" v="16119" actId="403"/>
          <ac:spMkLst>
            <pc:docMk/>
            <pc:sldMk cId="1828425677" sldId="389"/>
            <ac:spMk id="4" creationId="{22F505FB-92E5-8184-4B85-2AFA2BE1873A}"/>
          </ac:spMkLst>
        </pc:spChg>
        <pc:spChg chg="add mod">
          <ac:chgData name="Hill, Sam" userId="6d075df2-aaf8-4b54-b32b-68c5fd394b21" providerId="ADAL" clId="{BA58A358-B022-4FDF-9CBD-F3EE4358561F}" dt="2025-02-07T18:31:21.192" v="32744" actId="1076"/>
          <ac:spMkLst>
            <pc:docMk/>
            <pc:sldMk cId="1828425677" sldId="389"/>
            <ac:spMk id="5" creationId="{143D2A96-A175-6B0A-940C-F5C24B01B503}"/>
          </ac:spMkLst>
        </pc:spChg>
        <pc:picChg chg="add mod">
          <ac:chgData name="Hill, Sam" userId="6d075df2-aaf8-4b54-b32b-68c5fd394b21" providerId="ADAL" clId="{BA58A358-B022-4FDF-9CBD-F3EE4358561F}" dt="2025-02-04T20:16:35.354" v="15830" actId="1076"/>
          <ac:picMkLst>
            <pc:docMk/>
            <pc:sldMk cId="1828425677" sldId="389"/>
            <ac:picMk id="3" creationId="{DB49988A-3B51-16B4-B160-05BC29F9FB6B}"/>
          </ac:picMkLst>
        </pc:picChg>
      </pc:sldChg>
      <pc:sldChg chg="addSp modSp add mod">
        <pc:chgData name="Hill, Sam" userId="6d075df2-aaf8-4b54-b32b-68c5fd394b21" providerId="ADAL" clId="{BA58A358-B022-4FDF-9CBD-F3EE4358561F}" dt="2025-02-04T20:25:33.271" v="16150" actId="27636"/>
        <pc:sldMkLst>
          <pc:docMk/>
          <pc:sldMk cId="3058263203" sldId="390"/>
        </pc:sldMkLst>
        <pc:spChg chg="mod">
          <ac:chgData name="Hill, Sam" userId="6d075df2-aaf8-4b54-b32b-68c5fd394b21" providerId="ADAL" clId="{BA58A358-B022-4FDF-9CBD-F3EE4358561F}" dt="2025-02-04T20:19:56.890" v="15956" actId="20577"/>
          <ac:spMkLst>
            <pc:docMk/>
            <pc:sldMk cId="3058263203" sldId="390"/>
            <ac:spMk id="2" creationId="{CF347E3C-2482-3494-22D4-C3EFC10E7C8C}"/>
          </ac:spMkLst>
        </pc:spChg>
        <pc:spChg chg="mod">
          <ac:chgData name="Hill, Sam" userId="6d075df2-aaf8-4b54-b32b-68c5fd394b21" providerId="ADAL" clId="{BA58A358-B022-4FDF-9CBD-F3EE4358561F}" dt="2025-02-04T20:25:33.271" v="16150" actId="27636"/>
          <ac:spMkLst>
            <pc:docMk/>
            <pc:sldMk cId="3058263203" sldId="390"/>
            <ac:spMk id="4" creationId="{D7663739-851A-147E-14DD-47771412F208}"/>
          </ac:spMkLst>
        </pc:spChg>
        <pc:picChg chg="add mod">
          <ac:chgData name="Hill, Sam" userId="6d075df2-aaf8-4b54-b32b-68c5fd394b21" providerId="ADAL" clId="{BA58A358-B022-4FDF-9CBD-F3EE4358561F}" dt="2025-02-04T20:16:38.301" v="15831" actId="1076"/>
          <ac:picMkLst>
            <pc:docMk/>
            <pc:sldMk cId="3058263203" sldId="390"/>
            <ac:picMk id="3" creationId="{7C23A6EE-5A05-5B78-F235-1B686DF38D14}"/>
          </ac:picMkLst>
        </pc:picChg>
      </pc:sldChg>
      <pc:sldChg chg="addSp modSp add mod modShow">
        <pc:chgData name="Hill, Sam" userId="6d075df2-aaf8-4b54-b32b-68c5fd394b21" providerId="ADAL" clId="{BA58A358-B022-4FDF-9CBD-F3EE4358561F}" dt="2025-02-07T18:17:16.984" v="32522" actId="729"/>
        <pc:sldMkLst>
          <pc:docMk/>
          <pc:sldMk cId="1426655187" sldId="391"/>
        </pc:sldMkLst>
        <pc:spChg chg="mod">
          <ac:chgData name="Hill, Sam" userId="6d075df2-aaf8-4b54-b32b-68c5fd394b21" providerId="ADAL" clId="{BA58A358-B022-4FDF-9CBD-F3EE4358561F}" dt="2025-02-04T20:20:03.469" v="15960" actId="20577"/>
          <ac:spMkLst>
            <pc:docMk/>
            <pc:sldMk cId="1426655187" sldId="391"/>
            <ac:spMk id="2" creationId="{900D793D-CDD1-7833-9BEB-A9271F025A3E}"/>
          </ac:spMkLst>
        </pc:spChg>
        <pc:spChg chg="mod">
          <ac:chgData name="Hill, Sam" userId="6d075df2-aaf8-4b54-b32b-68c5fd394b21" providerId="ADAL" clId="{BA58A358-B022-4FDF-9CBD-F3EE4358561F}" dt="2025-02-04T20:26:19.046" v="16184" actId="403"/>
          <ac:spMkLst>
            <pc:docMk/>
            <pc:sldMk cId="1426655187" sldId="391"/>
            <ac:spMk id="4" creationId="{42D5A160-C1B8-C651-AFC4-DC3EBA97C68D}"/>
          </ac:spMkLst>
        </pc:spChg>
        <pc:picChg chg="add mod">
          <ac:chgData name="Hill, Sam" userId="6d075df2-aaf8-4b54-b32b-68c5fd394b21" providerId="ADAL" clId="{BA58A358-B022-4FDF-9CBD-F3EE4358561F}" dt="2025-02-04T20:16:41.809" v="15832" actId="1076"/>
          <ac:picMkLst>
            <pc:docMk/>
            <pc:sldMk cId="1426655187" sldId="391"/>
            <ac:picMk id="3" creationId="{CC74A9BA-07DB-7195-7FA1-DB3706001ECC}"/>
          </ac:picMkLst>
        </pc:picChg>
      </pc:sldChg>
      <pc:sldChg chg="addSp modSp add mod">
        <pc:chgData name="Hill, Sam" userId="6d075df2-aaf8-4b54-b32b-68c5fd394b21" providerId="ADAL" clId="{BA58A358-B022-4FDF-9CBD-F3EE4358561F}" dt="2025-02-04T20:27:22.570" v="16213" actId="403"/>
        <pc:sldMkLst>
          <pc:docMk/>
          <pc:sldMk cId="2935666080" sldId="392"/>
        </pc:sldMkLst>
        <pc:spChg chg="mod">
          <ac:chgData name="Hill, Sam" userId="6d075df2-aaf8-4b54-b32b-68c5fd394b21" providerId="ADAL" clId="{BA58A358-B022-4FDF-9CBD-F3EE4358561F}" dt="2025-02-04T20:20:08.191" v="15965" actId="27636"/>
          <ac:spMkLst>
            <pc:docMk/>
            <pc:sldMk cId="2935666080" sldId="392"/>
            <ac:spMk id="2" creationId="{72F00192-FF10-EB25-3E85-0534C183E15A}"/>
          </ac:spMkLst>
        </pc:spChg>
        <pc:spChg chg="mod">
          <ac:chgData name="Hill, Sam" userId="6d075df2-aaf8-4b54-b32b-68c5fd394b21" providerId="ADAL" clId="{BA58A358-B022-4FDF-9CBD-F3EE4358561F}" dt="2025-02-04T20:27:22.570" v="16213" actId="403"/>
          <ac:spMkLst>
            <pc:docMk/>
            <pc:sldMk cId="2935666080" sldId="392"/>
            <ac:spMk id="4" creationId="{49AA1B93-51EF-F984-4B14-4F7CDAB13C83}"/>
          </ac:spMkLst>
        </pc:spChg>
        <pc:picChg chg="add mod">
          <ac:chgData name="Hill, Sam" userId="6d075df2-aaf8-4b54-b32b-68c5fd394b21" providerId="ADAL" clId="{BA58A358-B022-4FDF-9CBD-F3EE4358561F}" dt="2025-02-04T20:16:44.507" v="15833" actId="1076"/>
          <ac:picMkLst>
            <pc:docMk/>
            <pc:sldMk cId="2935666080" sldId="392"/>
            <ac:picMk id="3" creationId="{3AADBDF7-DC74-37FD-A149-98D1BF350E62}"/>
          </ac:picMkLst>
        </pc:picChg>
      </pc:sldChg>
      <pc:sldChg chg="addSp modSp add mod modShow">
        <pc:chgData name="Hill, Sam" userId="6d075df2-aaf8-4b54-b32b-68c5fd394b21" providerId="ADAL" clId="{BA58A358-B022-4FDF-9CBD-F3EE4358561F}" dt="2025-02-07T18:17:31.398" v="32523" actId="729"/>
        <pc:sldMkLst>
          <pc:docMk/>
          <pc:sldMk cId="2401387162" sldId="393"/>
        </pc:sldMkLst>
        <pc:spChg chg="mod">
          <ac:chgData name="Hill, Sam" userId="6d075df2-aaf8-4b54-b32b-68c5fd394b21" providerId="ADAL" clId="{BA58A358-B022-4FDF-9CBD-F3EE4358561F}" dt="2025-02-04T20:20:11.301" v="15969" actId="20577"/>
          <ac:spMkLst>
            <pc:docMk/>
            <pc:sldMk cId="2401387162" sldId="393"/>
            <ac:spMk id="2" creationId="{CFC46026-1AA1-796E-3E1C-8484396CE40F}"/>
          </ac:spMkLst>
        </pc:spChg>
        <pc:spChg chg="mod">
          <ac:chgData name="Hill, Sam" userId="6d075df2-aaf8-4b54-b32b-68c5fd394b21" providerId="ADAL" clId="{BA58A358-B022-4FDF-9CBD-F3EE4358561F}" dt="2025-02-04T20:28:16.682" v="16243" actId="403"/>
          <ac:spMkLst>
            <pc:docMk/>
            <pc:sldMk cId="2401387162" sldId="393"/>
            <ac:spMk id="4" creationId="{EA55669D-3A2A-A757-B45B-16278419D42C}"/>
          </ac:spMkLst>
        </pc:spChg>
        <pc:picChg chg="add mod">
          <ac:chgData name="Hill, Sam" userId="6d075df2-aaf8-4b54-b32b-68c5fd394b21" providerId="ADAL" clId="{BA58A358-B022-4FDF-9CBD-F3EE4358561F}" dt="2025-02-04T20:16:48.363" v="15834" actId="1076"/>
          <ac:picMkLst>
            <pc:docMk/>
            <pc:sldMk cId="2401387162" sldId="393"/>
            <ac:picMk id="3" creationId="{5FDDE8E8-25B8-E36A-AD19-2257494BBFDB}"/>
          </ac:picMkLst>
        </pc:picChg>
      </pc:sldChg>
      <pc:sldChg chg="addSp modSp add mod">
        <pc:chgData name="Hill, Sam" userId="6d075df2-aaf8-4b54-b32b-68c5fd394b21" providerId="ADAL" clId="{BA58A358-B022-4FDF-9CBD-F3EE4358561F}" dt="2025-02-13T20:58:14.356" v="35320" actId="404"/>
        <pc:sldMkLst>
          <pc:docMk/>
          <pc:sldMk cId="477866412" sldId="394"/>
        </pc:sldMkLst>
        <pc:spChg chg="mod">
          <ac:chgData name="Hill, Sam" userId="6d075df2-aaf8-4b54-b32b-68c5fd394b21" providerId="ADAL" clId="{BA58A358-B022-4FDF-9CBD-F3EE4358561F}" dt="2025-02-13T20:58:14.356" v="35320" actId="404"/>
          <ac:spMkLst>
            <pc:docMk/>
            <pc:sldMk cId="477866412" sldId="394"/>
            <ac:spMk id="2" creationId="{1EBB3366-ED61-98DE-3290-A93021DB5C33}"/>
          </ac:spMkLst>
        </pc:spChg>
        <pc:spChg chg="mod">
          <ac:chgData name="Hill, Sam" userId="6d075df2-aaf8-4b54-b32b-68c5fd394b21" providerId="ADAL" clId="{BA58A358-B022-4FDF-9CBD-F3EE4358561F}" dt="2025-02-04T20:29:28.317" v="16284" actId="403"/>
          <ac:spMkLst>
            <pc:docMk/>
            <pc:sldMk cId="477866412" sldId="394"/>
            <ac:spMk id="4" creationId="{0B70E25F-75EA-CB40-7CC7-3939E5F16C91}"/>
          </ac:spMkLst>
        </pc:spChg>
        <pc:picChg chg="add mod">
          <ac:chgData name="Hill, Sam" userId="6d075df2-aaf8-4b54-b32b-68c5fd394b21" providerId="ADAL" clId="{BA58A358-B022-4FDF-9CBD-F3EE4358561F}" dt="2025-02-04T20:16:51.878" v="15835" actId="1076"/>
          <ac:picMkLst>
            <pc:docMk/>
            <pc:sldMk cId="477866412" sldId="394"/>
            <ac:picMk id="3" creationId="{2A7C1876-A466-592D-E3DF-447E5572EC40}"/>
          </ac:picMkLst>
        </pc:picChg>
      </pc:sldChg>
      <pc:sldChg chg="addSp modSp add mod">
        <pc:chgData name="Hill, Sam" userId="6d075df2-aaf8-4b54-b32b-68c5fd394b21" providerId="ADAL" clId="{BA58A358-B022-4FDF-9CBD-F3EE4358561F}" dt="2025-02-04T20:30:18.205" v="16312" actId="403"/>
        <pc:sldMkLst>
          <pc:docMk/>
          <pc:sldMk cId="3934999793" sldId="395"/>
        </pc:sldMkLst>
        <pc:spChg chg="mod">
          <ac:chgData name="Hill, Sam" userId="6d075df2-aaf8-4b54-b32b-68c5fd394b21" providerId="ADAL" clId="{BA58A358-B022-4FDF-9CBD-F3EE4358561F}" dt="2025-02-04T20:20:20.047" v="15979" actId="27636"/>
          <ac:spMkLst>
            <pc:docMk/>
            <pc:sldMk cId="3934999793" sldId="395"/>
            <ac:spMk id="2" creationId="{85007FDA-63AF-F4AB-65E3-E7572058861B}"/>
          </ac:spMkLst>
        </pc:spChg>
        <pc:spChg chg="mod">
          <ac:chgData name="Hill, Sam" userId="6d075df2-aaf8-4b54-b32b-68c5fd394b21" providerId="ADAL" clId="{BA58A358-B022-4FDF-9CBD-F3EE4358561F}" dt="2025-02-04T20:30:18.205" v="16312" actId="403"/>
          <ac:spMkLst>
            <pc:docMk/>
            <pc:sldMk cId="3934999793" sldId="395"/>
            <ac:spMk id="4" creationId="{684CDA4F-FD74-C46A-94F7-56F2350077EA}"/>
          </ac:spMkLst>
        </pc:spChg>
        <pc:picChg chg="add mod">
          <ac:chgData name="Hill, Sam" userId="6d075df2-aaf8-4b54-b32b-68c5fd394b21" providerId="ADAL" clId="{BA58A358-B022-4FDF-9CBD-F3EE4358561F}" dt="2025-02-04T20:16:54.825" v="15836" actId="1076"/>
          <ac:picMkLst>
            <pc:docMk/>
            <pc:sldMk cId="3934999793" sldId="395"/>
            <ac:picMk id="3" creationId="{B5F8B2A1-DCB4-8991-55B5-9AEA932C16C4}"/>
          </ac:picMkLst>
        </pc:picChg>
      </pc:sldChg>
      <pc:sldChg chg="addSp modSp add mod">
        <pc:chgData name="Hill, Sam" userId="6d075df2-aaf8-4b54-b32b-68c5fd394b21" providerId="ADAL" clId="{BA58A358-B022-4FDF-9CBD-F3EE4358561F}" dt="2025-02-04T20:31:09.057" v="16339" actId="27636"/>
        <pc:sldMkLst>
          <pc:docMk/>
          <pc:sldMk cId="1363317647" sldId="396"/>
        </pc:sldMkLst>
        <pc:spChg chg="mod">
          <ac:chgData name="Hill, Sam" userId="6d075df2-aaf8-4b54-b32b-68c5fd394b21" providerId="ADAL" clId="{BA58A358-B022-4FDF-9CBD-F3EE4358561F}" dt="2025-02-04T20:20:24.475" v="15981" actId="20577"/>
          <ac:spMkLst>
            <pc:docMk/>
            <pc:sldMk cId="1363317647" sldId="396"/>
            <ac:spMk id="2" creationId="{5B27A6B9-7D7F-6420-5CF2-159F96ED5113}"/>
          </ac:spMkLst>
        </pc:spChg>
        <pc:spChg chg="mod">
          <ac:chgData name="Hill, Sam" userId="6d075df2-aaf8-4b54-b32b-68c5fd394b21" providerId="ADAL" clId="{BA58A358-B022-4FDF-9CBD-F3EE4358561F}" dt="2025-02-04T20:31:09.057" v="16339" actId="27636"/>
          <ac:spMkLst>
            <pc:docMk/>
            <pc:sldMk cId="1363317647" sldId="396"/>
            <ac:spMk id="4" creationId="{C7B0FF47-78BA-AC32-1B48-A5F0604CC264}"/>
          </ac:spMkLst>
        </pc:spChg>
        <pc:picChg chg="add mod">
          <ac:chgData name="Hill, Sam" userId="6d075df2-aaf8-4b54-b32b-68c5fd394b21" providerId="ADAL" clId="{BA58A358-B022-4FDF-9CBD-F3EE4358561F}" dt="2025-02-04T20:16:59.035" v="15837" actId="1076"/>
          <ac:picMkLst>
            <pc:docMk/>
            <pc:sldMk cId="1363317647" sldId="396"/>
            <ac:picMk id="3" creationId="{F36EB6A9-7CBC-F70D-BA7C-6DB55945BC43}"/>
          </ac:picMkLst>
        </pc:picChg>
      </pc:sldChg>
      <pc:sldChg chg="addSp modSp add mod">
        <pc:chgData name="Hill, Sam" userId="6d075df2-aaf8-4b54-b32b-68c5fd394b21" providerId="ADAL" clId="{BA58A358-B022-4FDF-9CBD-F3EE4358561F}" dt="2025-02-04T20:32:11.195" v="16370" actId="403"/>
        <pc:sldMkLst>
          <pc:docMk/>
          <pc:sldMk cId="4237504642" sldId="397"/>
        </pc:sldMkLst>
        <pc:spChg chg="mod">
          <ac:chgData name="Hill, Sam" userId="6d075df2-aaf8-4b54-b32b-68c5fd394b21" providerId="ADAL" clId="{BA58A358-B022-4FDF-9CBD-F3EE4358561F}" dt="2025-02-04T20:20:28.717" v="15985" actId="20577"/>
          <ac:spMkLst>
            <pc:docMk/>
            <pc:sldMk cId="4237504642" sldId="397"/>
            <ac:spMk id="2" creationId="{E9F716D8-B707-6B9B-7E0B-61AE6739AB4E}"/>
          </ac:spMkLst>
        </pc:spChg>
        <pc:spChg chg="mod">
          <ac:chgData name="Hill, Sam" userId="6d075df2-aaf8-4b54-b32b-68c5fd394b21" providerId="ADAL" clId="{BA58A358-B022-4FDF-9CBD-F3EE4358561F}" dt="2025-02-04T20:32:11.195" v="16370" actId="403"/>
          <ac:spMkLst>
            <pc:docMk/>
            <pc:sldMk cId="4237504642" sldId="397"/>
            <ac:spMk id="4" creationId="{B941E797-D609-FA89-995E-720B316122FC}"/>
          </ac:spMkLst>
        </pc:spChg>
        <pc:picChg chg="add mod">
          <ac:chgData name="Hill, Sam" userId="6d075df2-aaf8-4b54-b32b-68c5fd394b21" providerId="ADAL" clId="{BA58A358-B022-4FDF-9CBD-F3EE4358561F}" dt="2025-02-04T20:17:01.663" v="15838" actId="1076"/>
          <ac:picMkLst>
            <pc:docMk/>
            <pc:sldMk cId="4237504642" sldId="397"/>
            <ac:picMk id="3" creationId="{44A21729-527C-5C1A-2559-28E732F9A96E}"/>
          </ac:picMkLst>
        </pc:picChg>
      </pc:sldChg>
      <pc:sldChg chg="addSp delSp modSp new mod chgLayout">
        <pc:chgData name="Hill, Sam" userId="6d075df2-aaf8-4b54-b32b-68c5fd394b21" providerId="ADAL" clId="{BA58A358-B022-4FDF-9CBD-F3EE4358561F}" dt="2025-02-04T20:40:18.229" v="16389" actId="20577"/>
        <pc:sldMkLst>
          <pc:docMk/>
          <pc:sldMk cId="475580803" sldId="398"/>
        </pc:sldMkLst>
        <pc:spChg chg="add mod ord">
          <ac:chgData name="Hill, Sam" userId="6d075df2-aaf8-4b54-b32b-68c5fd394b21" providerId="ADAL" clId="{BA58A358-B022-4FDF-9CBD-F3EE4358561F}" dt="2025-02-04T20:40:18.229" v="16389" actId="20577"/>
          <ac:spMkLst>
            <pc:docMk/>
            <pc:sldMk cId="475580803" sldId="398"/>
            <ac:spMk id="4" creationId="{A69A77C2-6F75-DBA3-996A-9A34CAD8C1ED}"/>
          </ac:spMkLst>
        </pc:spChg>
        <pc:spChg chg="add mod ord">
          <ac:chgData name="Hill, Sam" userId="6d075df2-aaf8-4b54-b32b-68c5fd394b21" providerId="ADAL" clId="{BA58A358-B022-4FDF-9CBD-F3EE4358561F}" dt="2025-02-04T20:40:12.282" v="16375" actId="700"/>
          <ac:spMkLst>
            <pc:docMk/>
            <pc:sldMk cId="475580803" sldId="398"/>
            <ac:spMk id="5" creationId="{E295CD6C-E8BA-9487-6F04-B40F25D4AD3A}"/>
          </ac:spMkLst>
        </pc:spChg>
      </pc:sldChg>
      <pc:sldChg chg="modSp new mod">
        <pc:chgData name="Hill, Sam" userId="6d075df2-aaf8-4b54-b32b-68c5fd394b21" providerId="ADAL" clId="{BA58A358-B022-4FDF-9CBD-F3EE4358561F}" dt="2025-02-04T20:40:23.444" v="16402" actId="20577"/>
        <pc:sldMkLst>
          <pc:docMk/>
          <pc:sldMk cId="963745659" sldId="399"/>
        </pc:sldMkLst>
        <pc:spChg chg="mod">
          <ac:chgData name="Hill, Sam" userId="6d075df2-aaf8-4b54-b32b-68c5fd394b21" providerId="ADAL" clId="{BA58A358-B022-4FDF-9CBD-F3EE4358561F}" dt="2025-02-04T20:40:23.444" v="16402" actId="20577"/>
          <ac:spMkLst>
            <pc:docMk/>
            <pc:sldMk cId="963745659" sldId="399"/>
            <ac:spMk id="2" creationId="{5C14F2C4-ECAE-5D4B-0C4E-768D178C67A6}"/>
          </ac:spMkLst>
        </pc:spChg>
      </pc:sldChg>
      <pc:sldChg chg="modSp new mod">
        <pc:chgData name="Hill, Sam" userId="6d075df2-aaf8-4b54-b32b-68c5fd394b21" providerId="ADAL" clId="{BA58A358-B022-4FDF-9CBD-F3EE4358561F}" dt="2025-02-04T20:41:14.612" v="16441" actId="20577"/>
        <pc:sldMkLst>
          <pc:docMk/>
          <pc:sldMk cId="293089729" sldId="400"/>
        </pc:sldMkLst>
        <pc:spChg chg="mod">
          <ac:chgData name="Hill, Sam" userId="6d075df2-aaf8-4b54-b32b-68c5fd394b21" providerId="ADAL" clId="{BA58A358-B022-4FDF-9CBD-F3EE4358561F}" dt="2025-02-04T20:41:14.612" v="16441" actId="20577"/>
          <ac:spMkLst>
            <pc:docMk/>
            <pc:sldMk cId="293089729" sldId="400"/>
            <ac:spMk id="2" creationId="{2E50BBAA-A413-666B-2568-802F7BB4C1D9}"/>
          </ac:spMkLst>
        </pc:spChg>
      </pc:sldChg>
      <pc:sldChg chg="addSp delSp modSp new mod ord modClrScheme chgLayout">
        <pc:chgData name="Hill, Sam" userId="6d075df2-aaf8-4b54-b32b-68c5fd394b21" providerId="ADAL" clId="{BA58A358-B022-4FDF-9CBD-F3EE4358561F}" dt="2025-02-06T20:19:11.243" v="26266" actId="1076"/>
        <pc:sldMkLst>
          <pc:docMk/>
          <pc:sldMk cId="65409970" sldId="401"/>
        </pc:sldMkLst>
        <pc:spChg chg="add mod ord">
          <ac:chgData name="Hill, Sam" userId="6d075df2-aaf8-4b54-b32b-68c5fd394b21" providerId="ADAL" clId="{BA58A358-B022-4FDF-9CBD-F3EE4358561F}" dt="2025-02-06T16:19:49.062" v="16860" actId="27636"/>
          <ac:spMkLst>
            <pc:docMk/>
            <pc:sldMk cId="65409970" sldId="401"/>
            <ac:spMk id="4" creationId="{332D07E2-6481-12AF-3ADF-CB2E75950951}"/>
          </ac:spMkLst>
        </pc:spChg>
        <pc:spChg chg="add mod ord">
          <ac:chgData name="Hill, Sam" userId="6d075df2-aaf8-4b54-b32b-68c5fd394b21" providerId="ADAL" clId="{BA58A358-B022-4FDF-9CBD-F3EE4358561F}" dt="2025-02-06T16:49:48.738" v="18896" actId="27636"/>
          <ac:spMkLst>
            <pc:docMk/>
            <pc:sldMk cId="65409970" sldId="401"/>
            <ac:spMk id="6" creationId="{7F4A13FD-9382-52BF-E105-EA7A9609E296}"/>
          </ac:spMkLst>
        </pc:spChg>
        <pc:spChg chg="add mod">
          <ac:chgData name="Hill, Sam" userId="6d075df2-aaf8-4b54-b32b-68c5fd394b21" providerId="ADAL" clId="{BA58A358-B022-4FDF-9CBD-F3EE4358561F}" dt="2025-02-06T20:19:11.243" v="26266" actId="1076"/>
          <ac:spMkLst>
            <pc:docMk/>
            <pc:sldMk cId="65409970" sldId="401"/>
            <ac:spMk id="15" creationId="{8414C3B5-C7FF-69B4-170B-44554BC06698}"/>
          </ac:spMkLst>
        </pc:spChg>
        <pc:picChg chg="add mod ord">
          <ac:chgData name="Hill, Sam" userId="6d075df2-aaf8-4b54-b32b-68c5fd394b21" providerId="ADAL" clId="{BA58A358-B022-4FDF-9CBD-F3EE4358561F}" dt="2025-02-06T16:27:52.574" v="17368" actId="1076"/>
          <ac:picMkLst>
            <pc:docMk/>
            <pc:sldMk cId="65409970" sldId="401"/>
            <ac:picMk id="9" creationId="{403DEC47-A74C-9030-B244-7EE2A7DE5415}"/>
          </ac:picMkLst>
        </pc:picChg>
        <pc:picChg chg="add mod">
          <ac:chgData name="Hill, Sam" userId="6d075df2-aaf8-4b54-b32b-68c5fd394b21" providerId="ADAL" clId="{BA58A358-B022-4FDF-9CBD-F3EE4358561F}" dt="2025-02-06T16:28:11.267" v="17372" actId="1076"/>
          <ac:picMkLst>
            <pc:docMk/>
            <pc:sldMk cId="65409970" sldId="401"/>
            <ac:picMk id="11" creationId="{94ED3792-52A1-B080-C741-339064C5B555}"/>
          </ac:picMkLst>
        </pc:picChg>
        <pc:picChg chg="add mod">
          <ac:chgData name="Hill, Sam" userId="6d075df2-aaf8-4b54-b32b-68c5fd394b21" providerId="ADAL" clId="{BA58A358-B022-4FDF-9CBD-F3EE4358561F}" dt="2025-02-06T16:29:02.451" v="17377" actId="1076"/>
          <ac:picMkLst>
            <pc:docMk/>
            <pc:sldMk cId="65409970" sldId="401"/>
            <ac:picMk id="13" creationId="{2E082072-CBF6-1AFE-F9E8-EC2BF36F2726}"/>
          </ac:picMkLst>
        </pc:picChg>
        <pc:picChg chg="add mod">
          <ac:chgData name="Hill, Sam" userId="6d075df2-aaf8-4b54-b32b-68c5fd394b21" providerId="ADAL" clId="{BA58A358-B022-4FDF-9CBD-F3EE4358561F}" dt="2025-02-06T20:19:07.910" v="26265" actId="14100"/>
          <ac:picMkLst>
            <pc:docMk/>
            <pc:sldMk cId="65409970" sldId="401"/>
            <ac:picMk id="14" creationId="{25CA73B7-F8FC-E58B-AF0F-B487A1C8849D}"/>
          </ac:picMkLst>
        </pc:picChg>
      </pc:sldChg>
      <pc:sldChg chg="addSp delSp modSp new del mod modClrScheme chgLayout">
        <pc:chgData name="Hill, Sam" userId="6d075df2-aaf8-4b54-b32b-68c5fd394b21" providerId="ADAL" clId="{BA58A358-B022-4FDF-9CBD-F3EE4358561F}" dt="2025-02-06T19:19:40.214" v="23444" actId="47"/>
        <pc:sldMkLst>
          <pc:docMk/>
          <pc:sldMk cId="1869350046" sldId="402"/>
        </pc:sldMkLst>
      </pc:sldChg>
      <pc:sldChg chg="addSp delSp modSp new del mod ord modClrScheme chgLayout">
        <pc:chgData name="Hill, Sam" userId="6d075df2-aaf8-4b54-b32b-68c5fd394b21" providerId="ADAL" clId="{BA58A358-B022-4FDF-9CBD-F3EE4358561F}" dt="2025-02-06T20:55:09.402" v="27334" actId="47"/>
        <pc:sldMkLst>
          <pc:docMk/>
          <pc:sldMk cId="1771347532" sldId="403"/>
        </pc:sldMkLst>
      </pc:sldChg>
      <pc:sldChg chg="modSp new del mod">
        <pc:chgData name="Hill, Sam" userId="6d075df2-aaf8-4b54-b32b-68c5fd394b21" providerId="ADAL" clId="{BA58A358-B022-4FDF-9CBD-F3EE4358561F}" dt="2025-02-06T20:02:03.003" v="25231" actId="47"/>
        <pc:sldMkLst>
          <pc:docMk/>
          <pc:sldMk cId="3015191040" sldId="404"/>
        </pc:sldMkLst>
      </pc:sldChg>
      <pc:sldChg chg="modSp new del mod">
        <pc:chgData name="Hill, Sam" userId="6d075df2-aaf8-4b54-b32b-68c5fd394b21" providerId="ADAL" clId="{BA58A358-B022-4FDF-9CBD-F3EE4358561F}" dt="2025-02-06T16:39:44.105" v="18131" actId="47"/>
        <pc:sldMkLst>
          <pc:docMk/>
          <pc:sldMk cId="359317593" sldId="405"/>
        </pc:sldMkLst>
      </pc:sldChg>
      <pc:sldChg chg="modSp new del mod">
        <pc:chgData name="Hill, Sam" userId="6d075df2-aaf8-4b54-b32b-68c5fd394b21" providerId="ADAL" clId="{BA58A358-B022-4FDF-9CBD-F3EE4358561F}" dt="2025-02-06T17:42:22.299" v="20122" actId="47"/>
        <pc:sldMkLst>
          <pc:docMk/>
          <pc:sldMk cId="837116753" sldId="406"/>
        </pc:sldMkLst>
      </pc:sldChg>
      <pc:sldChg chg="addSp delSp modSp new mod ord modClrScheme chgLayout">
        <pc:chgData name="Hill, Sam" userId="6d075df2-aaf8-4b54-b32b-68c5fd394b21" providerId="ADAL" clId="{BA58A358-B022-4FDF-9CBD-F3EE4358561F}" dt="2025-02-13T20:12:56.286" v="35282" actId="20577"/>
        <pc:sldMkLst>
          <pc:docMk/>
          <pc:sldMk cId="3036020619" sldId="407"/>
        </pc:sldMkLst>
        <pc:spChg chg="mod ord">
          <ac:chgData name="Hill, Sam" userId="6d075df2-aaf8-4b54-b32b-68c5fd394b21" providerId="ADAL" clId="{BA58A358-B022-4FDF-9CBD-F3EE4358561F}" dt="2025-02-07T15:10:27.873" v="28750" actId="20577"/>
          <ac:spMkLst>
            <pc:docMk/>
            <pc:sldMk cId="3036020619" sldId="407"/>
            <ac:spMk id="2" creationId="{2E8D6168-09FF-F5E1-4194-C90486746E25}"/>
          </ac:spMkLst>
        </pc:spChg>
        <pc:spChg chg="add mod ord">
          <ac:chgData name="Hill, Sam" userId="6d075df2-aaf8-4b54-b32b-68c5fd394b21" providerId="ADAL" clId="{BA58A358-B022-4FDF-9CBD-F3EE4358561F}" dt="2025-02-13T20:12:56.286" v="35282" actId="20577"/>
          <ac:spMkLst>
            <pc:docMk/>
            <pc:sldMk cId="3036020619" sldId="407"/>
            <ac:spMk id="7" creationId="{0CF09AE3-9E2C-FC84-23D0-0DED0DBA9B25}"/>
          </ac:spMkLst>
        </pc:spChg>
        <pc:spChg chg="add mod">
          <ac:chgData name="Hill, Sam" userId="6d075df2-aaf8-4b54-b32b-68c5fd394b21" providerId="ADAL" clId="{BA58A358-B022-4FDF-9CBD-F3EE4358561F}" dt="2025-02-07T15:24:55.441" v="29038" actId="14100"/>
          <ac:spMkLst>
            <pc:docMk/>
            <pc:sldMk cId="3036020619" sldId="407"/>
            <ac:spMk id="10" creationId="{04B30400-92CF-1EC8-19FF-5BD6BA812817}"/>
          </ac:spMkLst>
        </pc:spChg>
        <pc:spChg chg="add mod">
          <ac:chgData name="Hill, Sam" userId="6d075df2-aaf8-4b54-b32b-68c5fd394b21" providerId="ADAL" clId="{BA58A358-B022-4FDF-9CBD-F3EE4358561F}" dt="2025-02-07T15:26:53.105" v="29161" actId="20577"/>
          <ac:spMkLst>
            <pc:docMk/>
            <pc:sldMk cId="3036020619" sldId="407"/>
            <ac:spMk id="19" creationId="{4189C6AF-284A-58E0-6115-A706782AB16B}"/>
          </ac:spMkLst>
        </pc:spChg>
        <pc:spChg chg="add mod">
          <ac:chgData name="Hill, Sam" userId="6d075df2-aaf8-4b54-b32b-68c5fd394b21" providerId="ADAL" clId="{BA58A358-B022-4FDF-9CBD-F3EE4358561F}" dt="2025-02-07T15:26:09.658" v="29142" actId="1076"/>
          <ac:spMkLst>
            <pc:docMk/>
            <pc:sldMk cId="3036020619" sldId="407"/>
            <ac:spMk id="23" creationId="{D70FA325-EBE9-9ED6-A1F7-576B527AD03A}"/>
          </ac:spMkLst>
        </pc:spChg>
        <pc:picChg chg="add mod ord">
          <ac:chgData name="Hill, Sam" userId="6d075df2-aaf8-4b54-b32b-68c5fd394b21" providerId="ADAL" clId="{BA58A358-B022-4FDF-9CBD-F3EE4358561F}" dt="2025-02-07T15:24:51.354" v="29037" actId="14100"/>
          <ac:picMkLst>
            <pc:docMk/>
            <pc:sldMk cId="3036020619" sldId="407"/>
            <ac:picMk id="14" creationId="{C2077095-6414-2DD8-CAFC-CC5751A69E16}"/>
          </ac:picMkLst>
        </pc:picChg>
        <pc:picChg chg="add mod">
          <ac:chgData name="Hill, Sam" userId="6d075df2-aaf8-4b54-b32b-68c5fd394b21" providerId="ADAL" clId="{BA58A358-B022-4FDF-9CBD-F3EE4358561F}" dt="2025-02-07T15:21:52.500" v="28859" actId="1076"/>
          <ac:picMkLst>
            <pc:docMk/>
            <pc:sldMk cId="3036020619" sldId="407"/>
            <ac:picMk id="18" creationId="{65CB9804-679E-4DFB-95D2-C718A9BDDC5A}"/>
          </ac:picMkLst>
        </pc:picChg>
        <pc:picChg chg="add mod">
          <ac:chgData name="Hill, Sam" userId="6d075df2-aaf8-4b54-b32b-68c5fd394b21" providerId="ADAL" clId="{BA58A358-B022-4FDF-9CBD-F3EE4358561F}" dt="2025-02-07T15:25:21.995" v="29045" actId="1076"/>
          <ac:picMkLst>
            <pc:docMk/>
            <pc:sldMk cId="3036020619" sldId="407"/>
            <ac:picMk id="22" creationId="{7468D2C1-4B34-35FA-7754-D46AF0F91D22}"/>
          </ac:picMkLst>
        </pc:picChg>
      </pc:sldChg>
      <pc:sldChg chg="modSp new del mod">
        <pc:chgData name="Hill, Sam" userId="6d075df2-aaf8-4b54-b32b-68c5fd394b21" providerId="ADAL" clId="{BA58A358-B022-4FDF-9CBD-F3EE4358561F}" dt="2025-02-06T19:10:29.554" v="22647" actId="47"/>
        <pc:sldMkLst>
          <pc:docMk/>
          <pc:sldMk cId="1076322074" sldId="408"/>
        </pc:sldMkLst>
      </pc:sldChg>
      <pc:sldChg chg="modSp new del mod">
        <pc:chgData name="Hill, Sam" userId="6d075df2-aaf8-4b54-b32b-68c5fd394b21" providerId="ADAL" clId="{BA58A358-B022-4FDF-9CBD-F3EE4358561F}" dt="2025-02-06T18:54:31.200" v="22082" actId="47"/>
        <pc:sldMkLst>
          <pc:docMk/>
          <pc:sldMk cId="1010515294" sldId="409"/>
        </pc:sldMkLst>
      </pc:sldChg>
      <pc:sldChg chg="modSp new del mod">
        <pc:chgData name="Hill, Sam" userId="6d075df2-aaf8-4b54-b32b-68c5fd394b21" providerId="ADAL" clId="{BA58A358-B022-4FDF-9CBD-F3EE4358561F}" dt="2025-02-07T15:01:55.897" v="28025" actId="47"/>
        <pc:sldMkLst>
          <pc:docMk/>
          <pc:sldMk cId="1575859522" sldId="410"/>
        </pc:sldMkLst>
      </pc:sldChg>
      <pc:sldChg chg="addSp delSp modSp new del mod modClrScheme chgLayout">
        <pc:chgData name="Hill, Sam" userId="6d075df2-aaf8-4b54-b32b-68c5fd394b21" providerId="ADAL" clId="{BA58A358-B022-4FDF-9CBD-F3EE4358561F}" dt="2025-02-06T20:36:35.064" v="26298" actId="47"/>
        <pc:sldMkLst>
          <pc:docMk/>
          <pc:sldMk cId="889490998" sldId="411"/>
        </pc:sldMkLst>
      </pc:sldChg>
      <pc:sldChg chg="addSp delSp modSp new mod modClrScheme chgLayout">
        <pc:chgData name="Hill, Sam" userId="6d075df2-aaf8-4b54-b32b-68c5fd394b21" providerId="ADAL" clId="{BA58A358-B022-4FDF-9CBD-F3EE4358561F}" dt="2025-02-07T15:44:53.861" v="30360" actId="207"/>
        <pc:sldMkLst>
          <pc:docMk/>
          <pc:sldMk cId="3978546154" sldId="412"/>
        </pc:sldMkLst>
        <pc:spChg chg="mod ord">
          <ac:chgData name="Hill, Sam" userId="6d075df2-aaf8-4b54-b32b-68c5fd394b21" providerId="ADAL" clId="{BA58A358-B022-4FDF-9CBD-F3EE4358561F}" dt="2025-02-07T15:28:49.374" v="29178" actId="700"/>
          <ac:spMkLst>
            <pc:docMk/>
            <pc:sldMk cId="3978546154" sldId="412"/>
            <ac:spMk id="2" creationId="{04699F7D-938E-BA6C-5FD9-9292CF80E833}"/>
          </ac:spMkLst>
        </pc:spChg>
        <pc:spChg chg="add mod ord">
          <ac:chgData name="Hill, Sam" userId="6d075df2-aaf8-4b54-b32b-68c5fd394b21" providerId="ADAL" clId="{BA58A358-B022-4FDF-9CBD-F3EE4358561F}" dt="2025-02-07T15:34:22.808" v="30086" actId="313"/>
          <ac:spMkLst>
            <pc:docMk/>
            <pc:sldMk cId="3978546154" sldId="412"/>
            <ac:spMk id="7" creationId="{53E42AAD-5261-B903-4577-DEA4589FF3B5}"/>
          </ac:spMkLst>
        </pc:spChg>
        <pc:spChg chg="add mod">
          <ac:chgData name="Hill, Sam" userId="6d075df2-aaf8-4b54-b32b-68c5fd394b21" providerId="ADAL" clId="{BA58A358-B022-4FDF-9CBD-F3EE4358561F}" dt="2025-02-07T15:43:59.580" v="30250" actId="1076"/>
          <ac:spMkLst>
            <pc:docMk/>
            <pc:sldMk cId="3978546154" sldId="412"/>
            <ac:spMk id="12" creationId="{3E09C36B-5B41-E260-10BA-4B0ED81E041B}"/>
          </ac:spMkLst>
        </pc:spChg>
        <pc:spChg chg="add mod">
          <ac:chgData name="Hill, Sam" userId="6d075df2-aaf8-4b54-b32b-68c5fd394b21" providerId="ADAL" clId="{BA58A358-B022-4FDF-9CBD-F3EE4358561F}" dt="2025-02-07T15:44:53.861" v="30360" actId="207"/>
          <ac:spMkLst>
            <pc:docMk/>
            <pc:sldMk cId="3978546154" sldId="412"/>
            <ac:spMk id="15" creationId="{E7C4AFE8-F347-5777-5643-5CEA96953F28}"/>
          </ac:spMkLst>
        </pc:spChg>
        <pc:picChg chg="add mod ord">
          <ac:chgData name="Hill, Sam" userId="6d075df2-aaf8-4b54-b32b-68c5fd394b21" providerId="ADAL" clId="{BA58A358-B022-4FDF-9CBD-F3EE4358561F}" dt="2025-02-07T15:43:57.245" v="30249" actId="1076"/>
          <ac:picMkLst>
            <pc:docMk/>
            <pc:sldMk cId="3978546154" sldId="412"/>
            <ac:picMk id="11" creationId="{B483ACF9-60A5-85C7-32B2-14BED9FE640F}"/>
          </ac:picMkLst>
        </pc:picChg>
        <pc:picChg chg="add mod">
          <ac:chgData name="Hill, Sam" userId="6d075df2-aaf8-4b54-b32b-68c5fd394b21" providerId="ADAL" clId="{BA58A358-B022-4FDF-9CBD-F3EE4358561F}" dt="2025-02-07T15:44:01.854" v="30251" actId="1076"/>
          <ac:picMkLst>
            <pc:docMk/>
            <pc:sldMk cId="3978546154" sldId="412"/>
            <ac:picMk id="14" creationId="{5783305C-9387-B8DA-1CF9-6C5EB9E66632}"/>
          </ac:picMkLst>
        </pc:picChg>
      </pc:sldChg>
      <pc:sldChg chg="modSp new del mod">
        <pc:chgData name="Hill, Sam" userId="6d075df2-aaf8-4b54-b32b-68c5fd394b21" providerId="ADAL" clId="{BA58A358-B022-4FDF-9CBD-F3EE4358561F}" dt="2025-02-06T19:39:38.391" v="24372" actId="47"/>
        <pc:sldMkLst>
          <pc:docMk/>
          <pc:sldMk cId="3251817512" sldId="413"/>
        </pc:sldMkLst>
      </pc:sldChg>
      <pc:sldChg chg="modSp new del mod">
        <pc:chgData name="Hill, Sam" userId="6d075df2-aaf8-4b54-b32b-68c5fd394b21" providerId="ADAL" clId="{BA58A358-B022-4FDF-9CBD-F3EE4358561F}" dt="2025-02-07T15:01:27.694" v="28022" actId="47"/>
        <pc:sldMkLst>
          <pc:docMk/>
          <pc:sldMk cId="3500729242" sldId="414"/>
        </pc:sldMkLst>
      </pc:sldChg>
      <pc:sldChg chg="modSp new del mod">
        <pc:chgData name="Hill, Sam" userId="6d075df2-aaf8-4b54-b32b-68c5fd394b21" providerId="ADAL" clId="{BA58A358-B022-4FDF-9CBD-F3EE4358561F}" dt="2025-02-06T16:30:43.230" v="17388" actId="47"/>
        <pc:sldMkLst>
          <pc:docMk/>
          <pc:sldMk cId="1902411895" sldId="415"/>
        </pc:sldMkLst>
      </pc:sldChg>
      <pc:sldChg chg="addSp delSp modSp add mod">
        <pc:chgData name="Hill, Sam" userId="6d075df2-aaf8-4b54-b32b-68c5fd394b21" providerId="ADAL" clId="{BA58A358-B022-4FDF-9CBD-F3EE4358561F}" dt="2025-02-06T20:20:08.307" v="26275" actId="1076"/>
        <pc:sldMkLst>
          <pc:docMk/>
          <pc:sldMk cId="1445713859" sldId="416"/>
        </pc:sldMkLst>
        <pc:spChg chg="mod">
          <ac:chgData name="Hill, Sam" userId="6d075df2-aaf8-4b54-b32b-68c5fd394b21" providerId="ADAL" clId="{BA58A358-B022-4FDF-9CBD-F3EE4358561F}" dt="2025-02-06T16:31:07.918" v="17433" actId="20577"/>
          <ac:spMkLst>
            <pc:docMk/>
            <pc:sldMk cId="1445713859" sldId="416"/>
            <ac:spMk id="2" creationId="{BD69F697-1F9F-1C6E-0713-50CABBB19D65}"/>
          </ac:spMkLst>
        </pc:spChg>
        <pc:spChg chg="mod">
          <ac:chgData name="Hill, Sam" userId="6d075df2-aaf8-4b54-b32b-68c5fd394b21" providerId="ADAL" clId="{BA58A358-B022-4FDF-9CBD-F3EE4358561F}" dt="2025-02-06T16:50:07.393" v="18898" actId="115"/>
          <ac:spMkLst>
            <pc:docMk/>
            <pc:sldMk cId="1445713859" sldId="416"/>
            <ac:spMk id="4" creationId="{E1AA3C0A-FFCA-335C-1176-A9CE99DA6E8E}"/>
          </ac:spMkLst>
        </pc:spChg>
        <pc:spChg chg="add mod">
          <ac:chgData name="Hill, Sam" userId="6d075df2-aaf8-4b54-b32b-68c5fd394b21" providerId="ADAL" clId="{BA58A358-B022-4FDF-9CBD-F3EE4358561F}" dt="2025-02-06T16:44:13.393" v="18315" actId="1076"/>
          <ac:spMkLst>
            <pc:docMk/>
            <pc:sldMk cId="1445713859" sldId="416"/>
            <ac:spMk id="11" creationId="{57D85978-454C-408E-E476-13022AC3C0FA}"/>
          </ac:spMkLst>
        </pc:spChg>
        <pc:spChg chg="add mod">
          <ac:chgData name="Hill, Sam" userId="6d075df2-aaf8-4b54-b32b-68c5fd394b21" providerId="ADAL" clId="{BA58A358-B022-4FDF-9CBD-F3EE4358561F}" dt="2025-02-06T17:39:30.014" v="20104" actId="1076"/>
          <ac:spMkLst>
            <pc:docMk/>
            <pc:sldMk cId="1445713859" sldId="416"/>
            <ac:spMk id="12" creationId="{AF33A3AE-21F2-95B8-6111-DFB110C594AA}"/>
          </ac:spMkLst>
        </pc:spChg>
        <pc:spChg chg="add mod">
          <ac:chgData name="Hill, Sam" userId="6d075df2-aaf8-4b54-b32b-68c5fd394b21" providerId="ADAL" clId="{BA58A358-B022-4FDF-9CBD-F3EE4358561F}" dt="2025-02-06T17:39:47.910" v="20106" actId="1076"/>
          <ac:spMkLst>
            <pc:docMk/>
            <pc:sldMk cId="1445713859" sldId="416"/>
            <ac:spMk id="13" creationId="{A874D5A2-E347-B559-871C-DEA8C866D1C9}"/>
          </ac:spMkLst>
        </pc:spChg>
        <pc:spChg chg="add mod">
          <ac:chgData name="Hill, Sam" userId="6d075df2-aaf8-4b54-b32b-68c5fd394b21" providerId="ADAL" clId="{BA58A358-B022-4FDF-9CBD-F3EE4358561F}" dt="2025-02-06T17:40:02.167" v="20107" actId="1076"/>
          <ac:spMkLst>
            <pc:docMk/>
            <pc:sldMk cId="1445713859" sldId="416"/>
            <ac:spMk id="14" creationId="{DC7386D5-6AC9-B797-3D99-29CE48F679A0}"/>
          </ac:spMkLst>
        </pc:spChg>
        <pc:picChg chg="add mod">
          <ac:chgData name="Hill, Sam" userId="6d075df2-aaf8-4b54-b32b-68c5fd394b21" providerId="ADAL" clId="{BA58A358-B022-4FDF-9CBD-F3EE4358561F}" dt="2025-02-06T20:20:08.307" v="26275" actId="1076"/>
          <ac:picMkLst>
            <pc:docMk/>
            <pc:sldMk cId="1445713859" sldId="416"/>
            <ac:picMk id="3" creationId="{93EB8B2C-E818-DE8D-8F93-D3BB1F7A409C}"/>
          </ac:picMkLst>
        </pc:picChg>
        <pc:picChg chg="add mod">
          <ac:chgData name="Hill, Sam" userId="6d075df2-aaf8-4b54-b32b-68c5fd394b21" providerId="ADAL" clId="{BA58A358-B022-4FDF-9CBD-F3EE4358561F}" dt="2025-02-06T17:35:51.028" v="19827" actId="1076"/>
          <ac:picMkLst>
            <pc:docMk/>
            <pc:sldMk cId="1445713859" sldId="416"/>
            <ac:picMk id="48130" creationId="{EB62C3E2-10ED-E1EF-B647-83C5B45EB0AD}"/>
          </ac:picMkLst>
        </pc:picChg>
        <pc:picChg chg="add mod">
          <ac:chgData name="Hill, Sam" userId="6d075df2-aaf8-4b54-b32b-68c5fd394b21" providerId="ADAL" clId="{BA58A358-B022-4FDF-9CBD-F3EE4358561F}" dt="2025-02-06T17:35:36.686" v="19826" actId="1076"/>
          <ac:picMkLst>
            <pc:docMk/>
            <pc:sldMk cId="1445713859" sldId="416"/>
            <ac:picMk id="48132" creationId="{0DC2FC35-D492-8718-89BB-60376595CC21}"/>
          </ac:picMkLst>
        </pc:picChg>
        <pc:picChg chg="add mod">
          <ac:chgData name="Hill, Sam" userId="6d075df2-aaf8-4b54-b32b-68c5fd394b21" providerId="ADAL" clId="{BA58A358-B022-4FDF-9CBD-F3EE4358561F}" dt="2025-02-06T17:35:16.500" v="19824" actId="1076"/>
          <ac:picMkLst>
            <pc:docMk/>
            <pc:sldMk cId="1445713859" sldId="416"/>
            <ac:picMk id="48134" creationId="{E7272FC6-48B3-3162-716A-46A8CF25B681}"/>
          </ac:picMkLst>
        </pc:picChg>
      </pc:sldChg>
      <pc:sldChg chg="addSp delSp modSp add mod ord">
        <pc:chgData name="Hill, Sam" userId="6d075df2-aaf8-4b54-b32b-68c5fd394b21" providerId="ADAL" clId="{BA58A358-B022-4FDF-9CBD-F3EE4358561F}" dt="2025-02-06T20:20:29.681" v="26280" actId="167"/>
        <pc:sldMkLst>
          <pc:docMk/>
          <pc:sldMk cId="499762082" sldId="417"/>
        </pc:sldMkLst>
        <pc:spChg chg="mod">
          <ac:chgData name="Hill, Sam" userId="6d075df2-aaf8-4b54-b32b-68c5fd394b21" providerId="ADAL" clId="{BA58A358-B022-4FDF-9CBD-F3EE4358561F}" dt="2025-02-06T16:40:01.959" v="18155" actId="20577"/>
          <ac:spMkLst>
            <pc:docMk/>
            <pc:sldMk cId="499762082" sldId="417"/>
            <ac:spMk id="2" creationId="{BE30497B-D709-2A89-49A6-2198C0A90A41}"/>
          </ac:spMkLst>
        </pc:spChg>
        <pc:spChg chg="mod">
          <ac:chgData name="Hill, Sam" userId="6d075df2-aaf8-4b54-b32b-68c5fd394b21" providerId="ADAL" clId="{BA58A358-B022-4FDF-9CBD-F3EE4358561F}" dt="2025-02-06T16:55:18.007" v="19473" actId="27636"/>
          <ac:spMkLst>
            <pc:docMk/>
            <pc:sldMk cId="499762082" sldId="417"/>
            <ac:spMk id="4" creationId="{4B63782E-207B-1CB4-40CD-0E683AD6F2FC}"/>
          </ac:spMkLst>
        </pc:spChg>
        <pc:spChg chg="add mod">
          <ac:chgData name="Hill, Sam" userId="6d075df2-aaf8-4b54-b32b-68c5fd394b21" providerId="ADAL" clId="{BA58A358-B022-4FDF-9CBD-F3EE4358561F}" dt="2025-02-06T16:44:43.887" v="18320"/>
          <ac:spMkLst>
            <pc:docMk/>
            <pc:sldMk cId="499762082" sldId="417"/>
            <ac:spMk id="6" creationId="{8B340F5B-4EC1-EBE4-C2AF-3283038C7A09}"/>
          </ac:spMkLst>
        </pc:spChg>
        <pc:spChg chg="add mod">
          <ac:chgData name="Hill, Sam" userId="6d075df2-aaf8-4b54-b32b-68c5fd394b21" providerId="ADAL" clId="{BA58A358-B022-4FDF-9CBD-F3EE4358561F}" dt="2025-02-06T18:12:22.797" v="21668" actId="20577"/>
          <ac:spMkLst>
            <pc:docMk/>
            <pc:sldMk cId="499762082" sldId="417"/>
            <ac:spMk id="10" creationId="{DB7C9F5F-E951-A28F-395F-0C86AEA0C3E8}"/>
          </ac:spMkLst>
        </pc:spChg>
        <pc:spChg chg="add mod">
          <ac:chgData name="Hill, Sam" userId="6d075df2-aaf8-4b54-b32b-68c5fd394b21" providerId="ADAL" clId="{BA58A358-B022-4FDF-9CBD-F3EE4358561F}" dt="2025-02-06T18:12:50.613" v="21672" actId="1076"/>
          <ac:spMkLst>
            <pc:docMk/>
            <pc:sldMk cId="499762082" sldId="417"/>
            <ac:spMk id="11" creationId="{FA5A2F5C-F35B-3593-829E-E00F1B636CA0}"/>
          </ac:spMkLst>
        </pc:spChg>
        <pc:spChg chg="add mod">
          <ac:chgData name="Hill, Sam" userId="6d075df2-aaf8-4b54-b32b-68c5fd394b21" providerId="ADAL" clId="{BA58A358-B022-4FDF-9CBD-F3EE4358561F}" dt="2025-02-06T18:12:19.825" v="21667" actId="1076"/>
          <ac:spMkLst>
            <pc:docMk/>
            <pc:sldMk cId="499762082" sldId="417"/>
            <ac:spMk id="12" creationId="{E2753C26-552E-BDB9-389B-3CA8F8551410}"/>
          </ac:spMkLst>
        </pc:spChg>
        <pc:spChg chg="add mod">
          <ac:chgData name="Hill, Sam" userId="6d075df2-aaf8-4b54-b32b-68c5fd394b21" providerId="ADAL" clId="{BA58A358-B022-4FDF-9CBD-F3EE4358561F}" dt="2025-02-06T19:26:52.564" v="23673" actId="1076"/>
          <ac:spMkLst>
            <pc:docMk/>
            <pc:sldMk cId="499762082" sldId="417"/>
            <ac:spMk id="20" creationId="{25BE9BA9-07DB-659F-8EF8-756373707567}"/>
          </ac:spMkLst>
        </pc:spChg>
        <pc:picChg chg="add mod ord">
          <ac:chgData name="Hill, Sam" userId="6d075df2-aaf8-4b54-b32b-68c5fd394b21" providerId="ADAL" clId="{BA58A358-B022-4FDF-9CBD-F3EE4358561F}" dt="2025-02-06T18:09:56.608" v="21643" actId="167"/>
          <ac:picMkLst>
            <pc:docMk/>
            <pc:sldMk cId="499762082" sldId="417"/>
            <ac:picMk id="15" creationId="{DEDEEC05-2840-FF01-7203-DD02B9F88555}"/>
          </ac:picMkLst>
        </pc:picChg>
        <pc:picChg chg="add mod ord modCrop">
          <ac:chgData name="Hill, Sam" userId="6d075df2-aaf8-4b54-b32b-68c5fd394b21" providerId="ADAL" clId="{BA58A358-B022-4FDF-9CBD-F3EE4358561F}" dt="2025-02-06T18:11:42.150" v="21659" actId="167"/>
          <ac:picMkLst>
            <pc:docMk/>
            <pc:sldMk cId="499762082" sldId="417"/>
            <ac:picMk id="19" creationId="{CB2BE3B2-A13E-F5A3-A418-666B42862B5D}"/>
          </ac:picMkLst>
        </pc:picChg>
        <pc:picChg chg="add mod">
          <ac:chgData name="Hill, Sam" userId="6d075df2-aaf8-4b54-b32b-68c5fd394b21" providerId="ADAL" clId="{BA58A358-B022-4FDF-9CBD-F3EE4358561F}" dt="2025-02-06T20:20:29.681" v="26280" actId="167"/>
          <ac:picMkLst>
            <pc:docMk/>
            <pc:sldMk cId="499762082" sldId="417"/>
            <ac:picMk id="21" creationId="{C362C759-F115-3660-6D94-06F60F49BE88}"/>
          </ac:picMkLst>
        </pc:picChg>
        <pc:picChg chg="add del mod">
          <ac:chgData name="Hill, Sam" userId="6d075df2-aaf8-4b54-b32b-68c5fd394b21" providerId="ADAL" clId="{BA58A358-B022-4FDF-9CBD-F3EE4358561F}" dt="2025-02-06T17:06:31.455" v="19815" actId="1076"/>
          <ac:picMkLst>
            <pc:docMk/>
            <pc:sldMk cId="499762082" sldId="417"/>
            <ac:picMk id="47110" creationId="{990F19E4-F26E-A9A4-99EF-564E5AE6FB66}"/>
          </ac:picMkLst>
        </pc:picChg>
      </pc:sldChg>
      <pc:sldChg chg="addSp delSp modSp add mod ord">
        <pc:chgData name="Hill, Sam" userId="6d075df2-aaf8-4b54-b32b-68c5fd394b21" providerId="ADAL" clId="{BA58A358-B022-4FDF-9CBD-F3EE4358561F}" dt="2025-02-06T19:40:07.193" v="24416" actId="114"/>
        <pc:sldMkLst>
          <pc:docMk/>
          <pc:sldMk cId="2763985574" sldId="418"/>
        </pc:sldMkLst>
        <pc:spChg chg="mod">
          <ac:chgData name="Hill, Sam" userId="6d075df2-aaf8-4b54-b32b-68c5fd394b21" providerId="ADAL" clId="{BA58A358-B022-4FDF-9CBD-F3EE4358561F}" dt="2025-02-06T19:40:07.193" v="24416" actId="114"/>
          <ac:spMkLst>
            <pc:docMk/>
            <pc:sldMk cId="2763985574" sldId="418"/>
            <ac:spMk id="2" creationId="{9C2CB103-BF63-7C2E-B84F-5B406BD68982}"/>
          </ac:spMkLst>
        </pc:spChg>
        <pc:spChg chg="mod">
          <ac:chgData name="Hill, Sam" userId="6d075df2-aaf8-4b54-b32b-68c5fd394b21" providerId="ADAL" clId="{BA58A358-B022-4FDF-9CBD-F3EE4358561F}" dt="2025-02-06T17:59:11.025" v="21442" actId="20577"/>
          <ac:spMkLst>
            <pc:docMk/>
            <pc:sldMk cId="2763985574" sldId="418"/>
            <ac:spMk id="4" creationId="{6C380D3C-C813-40D3-2E40-80EFE4FB4C70}"/>
          </ac:spMkLst>
        </pc:spChg>
        <pc:spChg chg="add mod">
          <ac:chgData name="Hill, Sam" userId="6d075df2-aaf8-4b54-b32b-68c5fd394b21" providerId="ADAL" clId="{BA58A358-B022-4FDF-9CBD-F3EE4358561F}" dt="2025-02-06T18:47:34.353" v="21966" actId="121"/>
          <ac:spMkLst>
            <pc:docMk/>
            <pc:sldMk cId="2763985574" sldId="418"/>
            <ac:spMk id="9" creationId="{7489F4B9-4937-3351-E6CC-8C0EBD3B8B43}"/>
          </ac:spMkLst>
        </pc:spChg>
        <pc:spChg chg="add mod">
          <ac:chgData name="Hill, Sam" userId="6d075df2-aaf8-4b54-b32b-68c5fd394b21" providerId="ADAL" clId="{BA58A358-B022-4FDF-9CBD-F3EE4358561F}" dt="2025-02-06T18:48:04.063" v="22019" actId="20577"/>
          <ac:spMkLst>
            <pc:docMk/>
            <pc:sldMk cId="2763985574" sldId="418"/>
            <ac:spMk id="14" creationId="{25FB28BF-0C8F-9A47-3406-BF2BC1AE6DAE}"/>
          </ac:spMkLst>
        </pc:spChg>
        <pc:spChg chg="add mod">
          <ac:chgData name="Hill, Sam" userId="6d075df2-aaf8-4b54-b32b-68c5fd394b21" providerId="ADAL" clId="{BA58A358-B022-4FDF-9CBD-F3EE4358561F}" dt="2025-02-06T19:26:47.751" v="23672" actId="1076"/>
          <ac:spMkLst>
            <pc:docMk/>
            <pc:sldMk cId="2763985574" sldId="418"/>
            <ac:spMk id="15" creationId="{64CEF018-9063-EDB0-79AB-C983225867EB}"/>
          </ac:spMkLst>
        </pc:spChg>
        <pc:spChg chg="add mod">
          <ac:chgData name="Hill, Sam" userId="6d075df2-aaf8-4b54-b32b-68c5fd394b21" providerId="ADAL" clId="{BA58A358-B022-4FDF-9CBD-F3EE4358561F}" dt="2025-02-06T18:52:25.104" v="22080" actId="20577"/>
          <ac:spMkLst>
            <pc:docMk/>
            <pc:sldMk cId="2763985574" sldId="418"/>
            <ac:spMk id="18" creationId="{682EC781-8E84-3A0C-4F8F-741D0CC6FF15}"/>
          </ac:spMkLst>
        </pc:spChg>
        <pc:spChg chg="add mod">
          <ac:chgData name="Hill, Sam" userId="6d075df2-aaf8-4b54-b32b-68c5fd394b21" providerId="ADAL" clId="{BA58A358-B022-4FDF-9CBD-F3EE4358561F}" dt="2025-02-06T19:27:15.796" v="23675"/>
          <ac:spMkLst>
            <pc:docMk/>
            <pc:sldMk cId="2763985574" sldId="418"/>
            <ac:spMk id="20" creationId="{04174239-2E4F-3C9A-EA45-1033FECD61E6}"/>
          </ac:spMkLst>
        </pc:spChg>
        <pc:picChg chg="add mod">
          <ac:chgData name="Hill, Sam" userId="6d075df2-aaf8-4b54-b32b-68c5fd394b21" providerId="ADAL" clId="{BA58A358-B022-4FDF-9CBD-F3EE4358561F}" dt="2025-02-06T18:47:26.696" v="21963" actId="1076"/>
          <ac:picMkLst>
            <pc:docMk/>
            <pc:sldMk cId="2763985574" sldId="418"/>
            <ac:picMk id="8" creationId="{F8BAEB02-F810-ACEB-1710-20CEDC0A9F5D}"/>
          </ac:picMkLst>
        </pc:picChg>
        <pc:picChg chg="add mod ord">
          <ac:chgData name="Hill, Sam" userId="6d075df2-aaf8-4b54-b32b-68c5fd394b21" providerId="ADAL" clId="{BA58A358-B022-4FDF-9CBD-F3EE4358561F}" dt="2025-02-06T18:47:17.852" v="21960" actId="1076"/>
          <ac:picMkLst>
            <pc:docMk/>
            <pc:sldMk cId="2763985574" sldId="418"/>
            <ac:picMk id="13" creationId="{1F694912-1612-43A4-C2E8-0D925E3E4232}"/>
          </ac:picMkLst>
        </pc:picChg>
        <pc:picChg chg="add mod">
          <ac:chgData name="Hill, Sam" userId="6d075df2-aaf8-4b54-b32b-68c5fd394b21" providerId="ADAL" clId="{BA58A358-B022-4FDF-9CBD-F3EE4358561F}" dt="2025-02-06T18:51:49.044" v="22037" actId="1076"/>
          <ac:picMkLst>
            <pc:docMk/>
            <pc:sldMk cId="2763985574" sldId="418"/>
            <ac:picMk id="17" creationId="{84DD40F5-F809-DF1F-4DA0-68FAEF8C20E0}"/>
          </ac:picMkLst>
        </pc:picChg>
        <pc:picChg chg="add mod">
          <ac:chgData name="Hill, Sam" userId="6d075df2-aaf8-4b54-b32b-68c5fd394b21" providerId="ADAL" clId="{BA58A358-B022-4FDF-9CBD-F3EE4358561F}" dt="2025-02-06T19:27:10.548" v="23674"/>
          <ac:picMkLst>
            <pc:docMk/>
            <pc:sldMk cId="2763985574" sldId="418"/>
            <ac:picMk id="19" creationId="{FF97ACE8-24F8-9587-9C97-BA3EB381A8E6}"/>
          </ac:picMkLst>
        </pc:picChg>
      </pc:sldChg>
      <pc:sldChg chg="addSp delSp modSp new mod ord modClrScheme chgLayout modNotesTx">
        <pc:chgData name="Hill, Sam" userId="6d075df2-aaf8-4b54-b32b-68c5fd394b21" providerId="ADAL" clId="{BA58A358-B022-4FDF-9CBD-F3EE4358561F}" dt="2025-02-13T20:17:43.694" v="35298" actId="20577"/>
        <pc:sldMkLst>
          <pc:docMk/>
          <pc:sldMk cId="1532486355" sldId="419"/>
        </pc:sldMkLst>
        <pc:graphicFrameChg chg="add mod modGraphic">
          <ac:chgData name="Hill, Sam" userId="6d075df2-aaf8-4b54-b32b-68c5fd394b21" providerId="ADAL" clId="{BA58A358-B022-4FDF-9CBD-F3EE4358561F}" dt="2025-02-13T20:17:43.694" v="35298" actId="20577"/>
          <ac:graphicFrameMkLst>
            <pc:docMk/>
            <pc:sldMk cId="1532486355" sldId="419"/>
            <ac:graphicFrameMk id="6" creationId="{14868D1D-5064-D0F1-A096-778CF2777691}"/>
          </ac:graphicFrameMkLst>
        </pc:graphicFrameChg>
        <pc:picChg chg="add mod modCrop">
          <ac:chgData name="Hill, Sam" userId="6d075df2-aaf8-4b54-b32b-68c5fd394b21" providerId="ADAL" clId="{BA58A358-B022-4FDF-9CBD-F3EE4358561F}" dt="2025-02-07T14:56:38.956" v="27951" actId="1076"/>
          <ac:picMkLst>
            <pc:docMk/>
            <pc:sldMk cId="1532486355" sldId="419"/>
            <ac:picMk id="2" creationId="{77ED25F7-F7EA-1BA5-1907-E256FA11294B}"/>
          </ac:picMkLst>
        </pc:picChg>
        <pc:picChg chg="add mod">
          <ac:chgData name="Hill, Sam" userId="6d075df2-aaf8-4b54-b32b-68c5fd394b21" providerId="ADAL" clId="{BA58A358-B022-4FDF-9CBD-F3EE4358561F}" dt="2025-02-07T14:56:41.578" v="27952" actId="1076"/>
          <ac:picMkLst>
            <pc:docMk/>
            <pc:sldMk cId="1532486355" sldId="419"/>
            <ac:picMk id="3" creationId="{3D6E1DE7-5DFA-2A78-246E-45A7BC51791C}"/>
          </ac:picMkLst>
        </pc:picChg>
        <pc:picChg chg="add mod">
          <ac:chgData name="Hill, Sam" userId="6d075df2-aaf8-4b54-b32b-68c5fd394b21" providerId="ADAL" clId="{BA58A358-B022-4FDF-9CBD-F3EE4358561F}" dt="2025-02-07T14:56:53.921" v="27954" actId="1076"/>
          <ac:picMkLst>
            <pc:docMk/>
            <pc:sldMk cId="1532486355" sldId="419"/>
            <ac:picMk id="4" creationId="{F0F09E96-83E6-7BFA-34A8-C8DB48FF3437}"/>
          </ac:picMkLst>
        </pc:picChg>
        <pc:picChg chg="add mod">
          <ac:chgData name="Hill, Sam" userId="6d075df2-aaf8-4b54-b32b-68c5fd394b21" providerId="ADAL" clId="{BA58A358-B022-4FDF-9CBD-F3EE4358561F}" dt="2025-02-07T14:56:30.924" v="27949" actId="1076"/>
          <ac:picMkLst>
            <pc:docMk/>
            <pc:sldMk cId="1532486355" sldId="419"/>
            <ac:picMk id="5" creationId="{BBE70447-C864-D507-2C74-A1E11A625EE3}"/>
          </ac:picMkLst>
        </pc:picChg>
        <pc:picChg chg="add mod">
          <ac:chgData name="Hill, Sam" userId="6d075df2-aaf8-4b54-b32b-68c5fd394b21" providerId="ADAL" clId="{BA58A358-B022-4FDF-9CBD-F3EE4358561F}" dt="2025-02-07T14:56:46.046" v="27953" actId="1076"/>
          <ac:picMkLst>
            <pc:docMk/>
            <pc:sldMk cId="1532486355" sldId="419"/>
            <ac:picMk id="7" creationId="{ADC5B4EC-855B-9986-C892-2C55788BAA5E}"/>
          </ac:picMkLst>
        </pc:picChg>
        <pc:picChg chg="add mod">
          <ac:chgData name="Hill, Sam" userId="6d075df2-aaf8-4b54-b32b-68c5fd394b21" providerId="ADAL" clId="{BA58A358-B022-4FDF-9CBD-F3EE4358561F}" dt="2025-02-07T14:56:35.129" v="27950" actId="1076"/>
          <ac:picMkLst>
            <pc:docMk/>
            <pc:sldMk cId="1532486355" sldId="419"/>
            <ac:picMk id="8" creationId="{F49D0E48-F047-EFE9-64E9-78B8A5AFD6AB}"/>
          </ac:picMkLst>
        </pc:picChg>
        <pc:picChg chg="add mod">
          <ac:chgData name="Hill, Sam" userId="6d075df2-aaf8-4b54-b32b-68c5fd394b21" providerId="ADAL" clId="{BA58A358-B022-4FDF-9CBD-F3EE4358561F}" dt="2025-02-07T14:57:10.652" v="27957" actId="1076"/>
          <ac:picMkLst>
            <pc:docMk/>
            <pc:sldMk cId="1532486355" sldId="419"/>
            <ac:picMk id="9" creationId="{E9148A72-2288-F4AE-7B48-3BAEFDA81DAA}"/>
          </ac:picMkLst>
        </pc:picChg>
        <pc:picChg chg="add mod">
          <ac:chgData name="Hill, Sam" userId="6d075df2-aaf8-4b54-b32b-68c5fd394b21" providerId="ADAL" clId="{BA58A358-B022-4FDF-9CBD-F3EE4358561F}" dt="2025-02-07T14:57:29.965" v="27960" actId="1076"/>
          <ac:picMkLst>
            <pc:docMk/>
            <pc:sldMk cId="1532486355" sldId="419"/>
            <ac:picMk id="10" creationId="{B5A6E147-6885-0017-A01E-AB2F21C3E725}"/>
          </ac:picMkLst>
        </pc:picChg>
        <pc:picChg chg="add mod modCrop">
          <ac:chgData name="Hill, Sam" userId="6d075df2-aaf8-4b54-b32b-68c5fd394b21" providerId="ADAL" clId="{BA58A358-B022-4FDF-9CBD-F3EE4358561F}" dt="2025-02-07T14:58:08.217" v="27965" actId="1076"/>
          <ac:picMkLst>
            <pc:docMk/>
            <pc:sldMk cId="1532486355" sldId="419"/>
            <ac:picMk id="11" creationId="{D43177A5-A842-2A4E-1341-3A0768B2457F}"/>
          </ac:picMkLst>
        </pc:picChg>
        <pc:picChg chg="add mod modCrop">
          <ac:chgData name="Hill, Sam" userId="6d075df2-aaf8-4b54-b32b-68c5fd394b21" providerId="ADAL" clId="{BA58A358-B022-4FDF-9CBD-F3EE4358561F}" dt="2025-02-07T14:59:47.278" v="27983" actId="732"/>
          <ac:picMkLst>
            <pc:docMk/>
            <pc:sldMk cId="1532486355" sldId="419"/>
            <ac:picMk id="12" creationId="{38636544-8EE2-E98C-7A1C-9957B4001660}"/>
          </ac:picMkLst>
        </pc:picChg>
        <pc:picChg chg="add mod modCrop">
          <ac:chgData name="Hill, Sam" userId="6d075df2-aaf8-4b54-b32b-68c5fd394b21" providerId="ADAL" clId="{BA58A358-B022-4FDF-9CBD-F3EE4358561F}" dt="2025-02-07T14:59:53.142" v="27984" actId="1076"/>
          <ac:picMkLst>
            <pc:docMk/>
            <pc:sldMk cId="1532486355" sldId="419"/>
            <ac:picMk id="13" creationId="{96142D4E-C861-853A-77D4-9BA0A483D074}"/>
          </ac:picMkLst>
        </pc:picChg>
      </pc:sldChg>
      <pc:sldChg chg="modSp add del mod ord">
        <pc:chgData name="Hill, Sam" userId="6d075df2-aaf8-4b54-b32b-68c5fd394b21" providerId="ADAL" clId="{BA58A358-B022-4FDF-9CBD-F3EE4358561F}" dt="2025-02-06T20:57:08.562" v="27355" actId="47"/>
        <pc:sldMkLst>
          <pc:docMk/>
          <pc:sldMk cId="2506353545" sldId="420"/>
        </pc:sldMkLst>
      </pc:sldChg>
      <pc:sldChg chg="addSp delSp modSp add mod">
        <pc:chgData name="Hill, Sam" userId="6d075df2-aaf8-4b54-b32b-68c5fd394b21" providerId="ADAL" clId="{BA58A358-B022-4FDF-9CBD-F3EE4358561F}" dt="2025-02-06T20:18:23.931" v="26259" actId="20577"/>
        <pc:sldMkLst>
          <pc:docMk/>
          <pc:sldMk cId="1619884507" sldId="421"/>
        </pc:sldMkLst>
        <pc:spChg chg="mod">
          <ac:chgData name="Hill, Sam" userId="6d075df2-aaf8-4b54-b32b-68c5fd394b21" providerId="ADAL" clId="{BA58A358-B022-4FDF-9CBD-F3EE4358561F}" dt="2025-02-06T18:55:02.321" v="22116" actId="20577"/>
          <ac:spMkLst>
            <pc:docMk/>
            <pc:sldMk cId="1619884507" sldId="421"/>
            <ac:spMk id="2" creationId="{3B61EBC2-8851-7EBE-4450-44EF545823CD}"/>
          </ac:spMkLst>
        </pc:spChg>
        <pc:spChg chg="add mod">
          <ac:chgData name="Hill, Sam" userId="6d075df2-aaf8-4b54-b32b-68c5fd394b21" providerId="ADAL" clId="{BA58A358-B022-4FDF-9CBD-F3EE4358561F}" dt="2025-02-06T19:38:00.885" v="24368" actId="14100"/>
          <ac:spMkLst>
            <pc:docMk/>
            <pc:sldMk cId="1619884507" sldId="421"/>
            <ac:spMk id="3" creationId="{8173086B-60D3-A504-CF85-7C71EC6ABF72}"/>
          </ac:spMkLst>
        </pc:spChg>
        <pc:spChg chg="mod">
          <ac:chgData name="Hill, Sam" userId="6d075df2-aaf8-4b54-b32b-68c5fd394b21" providerId="ADAL" clId="{BA58A358-B022-4FDF-9CBD-F3EE4358561F}" dt="2025-02-06T19:32:14.993" v="24122" actId="115"/>
          <ac:spMkLst>
            <pc:docMk/>
            <pc:sldMk cId="1619884507" sldId="421"/>
            <ac:spMk id="4" creationId="{BD6BF9EE-4885-F897-236B-B97665A475B6}"/>
          </ac:spMkLst>
        </pc:spChg>
        <pc:spChg chg="add mod">
          <ac:chgData name="Hill, Sam" userId="6d075df2-aaf8-4b54-b32b-68c5fd394b21" providerId="ADAL" clId="{BA58A358-B022-4FDF-9CBD-F3EE4358561F}" dt="2025-02-06T20:18:23.931" v="26259" actId="20577"/>
          <ac:spMkLst>
            <pc:docMk/>
            <pc:sldMk cId="1619884507" sldId="421"/>
            <ac:spMk id="8" creationId="{29661E33-7659-6D45-51A2-D1756B468C9A}"/>
          </ac:spMkLst>
        </pc:spChg>
        <pc:picChg chg="add mod">
          <ac:chgData name="Hill, Sam" userId="6d075df2-aaf8-4b54-b32b-68c5fd394b21" providerId="ADAL" clId="{BA58A358-B022-4FDF-9CBD-F3EE4358561F}" dt="2025-02-06T20:17:39.685" v="26219" actId="14100"/>
          <ac:picMkLst>
            <pc:docMk/>
            <pc:sldMk cId="1619884507" sldId="421"/>
            <ac:picMk id="7" creationId="{374C182D-36E7-7D69-93CE-550A8A42BCE7}"/>
          </ac:picMkLst>
        </pc:picChg>
        <pc:picChg chg="add mod">
          <ac:chgData name="Hill, Sam" userId="6d075df2-aaf8-4b54-b32b-68c5fd394b21" providerId="ADAL" clId="{BA58A358-B022-4FDF-9CBD-F3EE4358561F}" dt="2025-02-06T19:36:44.214" v="24223" actId="1076"/>
          <ac:picMkLst>
            <pc:docMk/>
            <pc:sldMk cId="1619884507" sldId="421"/>
            <ac:picMk id="87044" creationId="{072ADA72-1B2B-DC07-9CB9-C7775AAFDE30}"/>
          </ac:picMkLst>
        </pc:picChg>
      </pc:sldChg>
      <pc:sldChg chg="addSp delSp modSp add mod ord">
        <pc:chgData name="Hill, Sam" userId="6d075df2-aaf8-4b54-b32b-68c5fd394b21" providerId="ADAL" clId="{BA58A358-B022-4FDF-9CBD-F3EE4358561F}" dt="2025-02-06T20:19:39.621" v="26270" actId="1076"/>
        <pc:sldMkLst>
          <pc:docMk/>
          <pc:sldMk cId="1935059163" sldId="422"/>
        </pc:sldMkLst>
        <pc:spChg chg="mod">
          <ac:chgData name="Hill, Sam" userId="6d075df2-aaf8-4b54-b32b-68c5fd394b21" providerId="ADAL" clId="{BA58A358-B022-4FDF-9CBD-F3EE4358561F}" dt="2025-02-06T19:10:42.637" v="22695" actId="20577"/>
          <ac:spMkLst>
            <pc:docMk/>
            <pc:sldMk cId="1935059163" sldId="422"/>
            <ac:spMk id="2" creationId="{24397EBC-88A6-B7AF-1AB1-1A0AD3969DD9}"/>
          </ac:spMkLst>
        </pc:spChg>
        <pc:spChg chg="mod">
          <ac:chgData name="Hill, Sam" userId="6d075df2-aaf8-4b54-b32b-68c5fd394b21" providerId="ADAL" clId="{BA58A358-B022-4FDF-9CBD-F3EE4358561F}" dt="2025-02-06T19:46:17.402" v="24752" actId="27636"/>
          <ac:spMkLst>
            <pc:docMk/>
            <pc:sldMk cId="1935059163" sldId="422"/>
            <ac:spMk id="4" creationId="{DFE82026-A4A1-08DE-B93D-F6CC82AC5351}"/>
          </ac:spMkLst>
        </pc:spChg>
        <pc:spChg chg="add mod">
          <ac:chgData name="Hill, Sam" userId="6d075df2-aaf8-4b54-b32b-68c5fd394b21" providerId="ADAL" clId="{BA58A358-B022-4FDF-9CBD-F3EE4358561F}" dt="2025-02-06T19:40:34.580" v="24418"/>
          <ac:spMkLst>
            <pc:docMk/>
            <pc:sldMk cId="1935059163" sldId="422"/>
            <ac:spMk id="6" creationId="{F02A7736-5FBA-486C-5D4A-2AB0233ED6F5}"/>
          </ac:spMkLst>
        </pc:spChg>
        <pc:spChg chg="add mod">
          <ac:chgData name="Hill, Sam" userId="6d075df2-aaf8-4b54-b32b-68c5fd394b21" providerId="ADAL" clId="{BA58A358-B022-4FDF-9CBD-F3EE4358561F}" dt="2025-02-06T19:58:26.701" v="25227" actId="20577"/>
          <ac:spMkLst>
            <pc:docMk/>
            <pc:sldMk cId="1935059163" sldId="422"/>
            <ac:spMk id="7" creationId="{45D6535F-B56C-1BEB-987F-FF7946687E52}"/>
          </ac:spMkLst>
        </pc:spChg>
        <pc:picChg chg="add mod">
          <ac:chgData name="Hill, Sam" userId="6d075df2-aaf8-4b54-b32b-68c5fd394b21" providerId="ADAL" clId="{BA58A358-B022-4FDF-9CBD-F3EE4358561F}" dt="2025-02-06T20:19:39.621" v="26270" actId="1076"/>
          <ac:picMkLst>
            <pc:docMk/>
            <pc:sldMk cId="1935059163" sldId="422"/>
            <ac:picMk id="3" creationId="{BE3C03C7-16B4-6792-599B-3E8FB9B68764}"/>
          </ac:picMkLst>
        </pc:picChg>
        <pc:picChg chg="add mod">
          <ac:chgData name="Hill, Sam" userId="6d075df2-aaf8-4b54-b32b-68c5fd394b21" providerId="ADAL" clId="{BA58A358-B022-4FDF-9CBD-F3EE4358561F}" dt="2025-02-06T19:57:38.534" v="25152" actId="14100"/>
          <ac:picMkLst>
            <pc:docMk/>
            <pc:sldMk cId="1935059163" sldId="422"/>
            <ac:picMk id="90114" creationId="{9B857CAA-D1B0-18BA-7DFB-3A339A546A34}"/>
          </ac:picMkLst>
        </pc:picChg>
      </pc:sldChg>
      <pc:sldChg chg="addSp delSp modSp add mod ord modAnim">
        <pc:chgData name="Hill, Sam" userId="6d075df2-aaf8-4b54-b32b-68c5fd394b21" providerId="ADAL" clId="{BA58A358-B022-4FDF-9CBD-F3EE4358561F}" dt="2025-02-13T16:46:22.851" v="35267" actId="20577"/>
        <pc:sldMkLst>
          <pc:docMk/>
          <pc:sldMk cId="1980719050" sldId="423"/>
        </pc:sldMkLst>
        <pc:spChg chg="mod">
          <ac:chgData name="Hill, Sam" userId="6d075df2-aaf8-4b54-b32b-68c5fd394b21" providerId="ADAL" clId="{BA58A358-B022-4FDF-9CBD-F3EE4358561F}" dt="2025-02-06T19:16:54.830" v="23253" actId="20577"/>
          <ac:spMkLst>
            <pc:docMk/>
            <pc:sldMk cId="1980719050" sldId="423"/>
            <ac:spMk id="2" creationId="{F8835898-F260-263D-36E8-0786656122EF}"/>
          </ac:spMkLst>
        </pc:spChg>
        <pc:spChg chg="mod">
          <ac:chgData name="Hill, Sam" userId="6d075df2-aaf8-4b54-b32b-68c5fd394b21" providerId="ADAL" clId="{BA58A358-B022-4FDF-9CBD-F3EE4358561F}" dt="2025-02-06T19:39:13.384" v="24370" actId="27636"/>
          <ac:spMkLst>
            <pc:docMk/>
            <pc:sldMk cId="1980719050" sldId="423"/>
            <ac:spMk id="4" creationId="{C7C129E2-FB08-22CA-688A-41F53FE130BA}"/>
          </ac:spMkLst>
        </pc:spChg>
        <pc:spChg chg="add del mod">
          <ac:chgData name="Hill, Sam" userId="6d075df2-aaf8-4b54-b32b-68c5fd394b21" providerId="ADAL" clId="{BA58A358-B022-4FDF-9CBD-F3EE4358561F}" dt="2025-02-13T16:45:42.095" v="35206"/>
          <ac:spMkLst>
            <pc:docMk/>
            <pc:sldMk cId="1980719050" sldId="423"/>
            <ac:spMk id="5" creationId="{75A61323-A9F3-CD28-36AC-B0D9CDFFE1A8}"/>
          </ac:spMkLst>
        </pc:spChg>
        <pc:spChg chg="add del mod">
          <ac:chgData name="Hill, Sam" userId="6d075df2-aaf8-4b54-b32b-68c5fd394b21" providerId="ADAL" clId="{BA58A358-B022-4FDF-9CBD-F3EE4358561F}" dt="2025-02-13T16:45:18.544" v="35205" actId="478"/>
          <ac:spMkLst>
            <pc:docMk/>
            <pc:sldMk cId="1980719050" sldId="423"/>
            <ac:spMk id="7" creationId="{CDAD6795-BD3B-3AD7-A3A1-C000BF976272}"/>
          </ac:spMkLst>
        </pc:spChg>
        <pc:spChg chg="add del mod">
          <ac:chgData name="Hill, Sam" userId="6d075df2-aaf8-4b54-b32b-68c5fd394b21" providerId="ADAL" clId="{BA58A358-B022-4FDF-9CBD-F3EE4358561F}" dt="2025-02-13T16:45:18.544" v="35205" actId="478"/>
          <ac:spMkLst>
            <pc:docMk/>
            <pc:sldMk cId="1980719050" sldId="423"/>
            <ac:spMk id="8" creationId="{4006260A-0433-7070-5E5C-30C5F65EE019}"/>
          </ac:spMkLst>
        </pc:spChg>
        <pc:spChg chg="add mod">
          <ac:chgData name="Hill, Sam" userId="6d075df2-aaf8-4b54-b32b-68c5fd394b21" providerId="ADAL" clId="{BA58A358-B022-4FDF-9CBD-F3EE4358561F}" dt="2025-02-13T16:46:22.851" v="35267" actId="20577"/>
          <ac:spMkLst>
            <pc:docMk/>
            <pc:sldMk cId="1980719050" sldId="423"/>
            <ac:spMk id="10" creationId="{402C35DF-DCF3-C49D-3CC2-6FFD54A8DB43}"/>
          </ac:spMkLst>
        </pc:spChg>
        <pc:spChg chg="add del mod">
          <ac:chgData name="Hill, Sam" userId="6d075df2-aaf8-4b54-b32b-68c5fd394b21" providerId="ADAL" clId="{BA58A358-B022-4FDF-9CBD-F3EE4358561F}" dt="2025-02-13T16:45:18.544" v="35205" actId="478"/>
          <ac:spMkLst>
            <pc:docMk/>
            <pc:sldMk cId="1980719050" sldId="423"/>
            <ac:spMk id="12" creationId="{2E7BDE40-6BD3-73BC-A099-7CCE683A5F67}"/>
          </ac:spMkLst>
        </pc:spChg>
        <pc:spChg chg="add mod">
          <ac:chgData name="Hill, Sam" userId="6d075df2-aaf8-4b54-b32b-68c5fd394b21" providerId="ADAL" clId="{BA58A358-B022-4FDF-9CBD-F3EE4358561F}" dt="2025-02-06T19:28:35.907" v="23711" actId="1076"/>
          <ac:spMkLst>
            <pc:docMk/>
            <pc:sldMk cId="1980719050" sldId="423"/>
            <ac:spMk id="16" creationId="{C84607A5-87B9-D603-0881-7A2F1C9CB4A5}"/>
          </ac:spMkLst>
        </pc:spChg>
        <pc:picChg chg="add del mod ord">
          <ac:chgData name="Hill, Sam" userId="6d075df2-aaf8-4b54-b32b-68c5fd394b21" providerId="ADAL" clId="{BA58A358-B022-4FDF-9CBD-F3EE4358561F}" dt="2025-02-13T16:45:18.544" v="35205" actId="478"/>
          <ac:picMkLst>
            <pc:docMk/>
            <pc:sldMk cId="1980719050" sldId="423"/>
            <ac:picMk id="6" creationId="{9376CA20-14CC-88E4-5F43-B99EBB619399}"/>
          </ac:picMkLst>
        </pc:picChg>
        <pc:picChg chg="add mod">
          <ac:chgData name="Hill, Sam" userId="6d075df2-aaf8-4b54-b32b-68c5fd394b21" providerId="ADAL" clId="{BA58A358-B022-4FDF-9CBD-F3EE4358561F}" dt="2025-02-13T16:45:42.095" v="35206"/>
          <ac:picMkLst>
            <pc:docMk/>
            <pc:sldMk cId="1980719050" sldId="423"/>
            <ac:picMk id="9" creationId="{36344653-A1F0-B57A-43CB-B872E82DFEA4}"/>
          </ac:picMkLst>
        </pc:picChg>
        <pc:picChg chg="add del mod ord">
          <ac:chgData name="Hill, Sam" userId="6d075df2-aaf8-4b54-b32b-68c5fd394b21" providerId="ADAL" clId="{BA58A358-B022-4FDF-9CBD-F3EE4358561F}" dt="2025-02-13T16:45:18.544" v="35205" actId="478"/>
          <ac:picMkLst>
            <pc:docMk/>
            <pc:sldMk cId="1980719050" sldId="423"/>
            <ac:picMk id="14" creationId="{B08962AE-0669-1EA2-09F7-1F1F6CAD327B}"/>
          </ac:picMkLst>
        </pc:picChg>
        <pc:picChg chg="add mod">
          <ac:chgData name="Hill, Sam" userId="6d075df2-aaf8-4b54-b32b-68c5fd394b21" providerId="ADAL" clId="{BA58A358-B022-4FDF-9CBD-F3EE4358561F}" dt="2025-02-06T20:19:29.278" v="26268" actId="1076"/>
          <ac:picMkLst>
            <pc:docMk/>
            <pc:sldMk cId="1980719050" sldId="423"/>
            <ac:picMk id="15" creationId="{0DBFC792-81A2-FE7D-65A6-06711B51984D}"/>
          </ac:picMkLst>
        </pc:picChg>
      </pc:sldChg>
      <pc:sldChg chg="addSp delSp modSp add mod">
        <pc:chgData name="Hill, Sam" userId="6d075df2-aaf8-4b54-b32b-68c5fd394b21" providerId="ADAL" clId="{BA58A358-B022-4FDF-9CBD-F3EE4358561F}" dt="2025-02-06T20:19:46.857" v="26271" actId="14100"/>
        <pc:sldMkLst>
          <pc:docMk/>
          <pc:sldMk cId="1157310542" sldId="424"/>
        </pc:sldMkLst>
        <pc:spChg chg="mod">
          <ac:chgData name="Hill, Sam" userId="6d075df2-aaf8-4b54-b32b-68c5fd394b21" providerId="ADAL" clId="{BA58A358-B022-4FDF-9CBD-F3EE4358561F}" dt="2025-02-06T19:39:58.946" v="24415" actId="20577"/>
          <ac:spMkLst>
            <pc:docMk/>
            <pc:sldMk cId="1157310542" sldId="424"/>
            <ac:spMk id="2" creationId="{84308EED-012B-9A64-6458-670B014A72B2}"/>
          </ac:spMkLst>
        </pc:spChg>
        <pc:spChg chg="mod">
          <ac:chgData name="Hill, Sam" userId="6d075df2-aaf8-4b54-b32b-68c5fd394b21" providerId="ADAL" clId="{BA58A358-B022-4FDF-9CBD-F3EE4358561F}" dt="2025-02-06T19:47:39.415" v="24949" actId="27636"/>
          <ac:spMkLst>
            <pc:docMk/>
            <pc:sldMk cId="1157310542" sldId="424"/>
            <ac:spMk id="4" creationId="{64DE0ACF-F956-D788-0F89-0C5C61A32ADB}"/>
          </ac:spMkLst>
        </pc:spChg>
        <pc:spChg chg="add mod">
          <ac:chgData name="Hill, Sam" userId="6d075df2-aaf8-4b54-b32b-68c5fd394b21" providerId="ADAL" clId="{BA58A358-B022-4FDF-9CBD-F3EE4358561F}" dt="2025-02-06T19:44:40.879" v="24540" actId="1076"/>
          <ac:spMkLst>
            <pc:docMk/>
            <pc:sldMk cId="1157310542" sldId="424"/>
            <ac:spMk id="6" creationId="{49071ED4-8266-08FF-6F96-BFDB34EB7335}"/>
          </ac:spMkLst>
        </pc:spChg>
        <pc:spChg chg="add mod">
          <ac:chgData name="Hill, Sam" userId="6d075df2-aaf8-4b54-b32b-68c5fd394b21" providerId="ADAL" clId="{BA58A358-B022-4FDF-9CBD-F3EE4358561F}" dt="2025-02-06T19:53:03.197" v="25077" actId="14100"/>
          <ac:spMkLst>
            <pc:docMk/>
            <pc:sldMk cId="1157310542" sldId="424"/>
            <ac:spMk id="7" creationId="{179438E6-0590-84CF-A14E-07ADF9610056}"/>
          </ac:spMkLst>
        </pc:spChg>
        <pc:spChg chg="add mod">
          <ac:chgData name="Hill, Sam" userId="6d075df2-aaf8-4b54-b32b-68c5fd394b21" providerId="ADAL" clId="{BA58A358-B022-4FDF-9CBD-F3EE4358561F}" dt="2025-02-06T19:55:44.762" v="25149" actId="207"/>
          <ac:spMkLst>
            <pc:docMk/>
            <pc:sldMk cId="1157310542" sldId="424"/>
            <ac:spMk id="8" creationId="{EA4D79FF-63BF-6EA6-989B-1E58D5191CC2}"/>
          </ac:spMkLst>
        </pc:spChg>
        <pc:picChg chg="add mod">
          <ac:chgData name="Hill, Sam" userId="6d075df2-aaf8-4b54-b32b-68c5fd394b21" providerId="ADAL" clId="{BA58A358-B022-4FDF-9CBD-F3EE4358561F}" dt="2025-02-06T20:19:46.857" v="26271" actId="14100"/>
          <ac:picMkLst>
            <pc:docMk/>
            <pc:sldMk cId="1157310542" sldId="424"/>
            <ac:picMk id="3" creationId="{8234C6ED-1C69-417D-4998-F2F0F90D30F2}"/>
          </ac:picMkLst>
        </pc:picChg>
        <pc:picChg chg="add mod">
          <ac:chgData name="Hill, Sam" userId="6d075df2-aaf8-4b54-b32b-68c5fd394b21" providerId="ADAL" clId="{BA58A358-B022-4FDF-9CBD-F3EE4358561F}" dt="2025-02-06T19:51:41.072" v="24951" actId="1076"/>
          <ac:picMkLst>
            <pc:docMk/>
            <pc:sldMk cId="1157310542" sldId="424"/>
            <ac:picMk id="89090" creationId="{048F4324-C244-1748-200A-BA27EE1B01E9}"/>
          </ac:picMkLst>
        </pc:picChg>
        <pc:picChg chg="add mod">
          <ac:chgData name="Hill, Sam" userId="6d075df2-aaf8-4b54-b32b-68c5fd394b21" providerId="ADAL" clId="{BA58A358-B022-4FDF-9CBD-F3EE4358561F}" dt="2025-02-06T19:54:34.389" v="25081" actId="1076"/>
          <ac:picMkLst>
            <pc:docMk/>
            <pc:sldMk cId="1157310542" sldId="424"/>
            <ac:picMk id="89092" creationId="{60AD6912-FA42-7F16-0952-8D41B5AC56E6}"/>
          </ac:picMkLst>
        </pc:picChg>
      </pc:sldChg>
      <pc:sldChg chg="addSp delSp modSp add mod ord">
        <pc:chgData name="Hill, Sam" userId="6d075df2-aaf8-4b54-b32b-68c5fd394b21" providerId="ADAL" clId="{BA58A358-B022-4FDF-9CBD-F3EE4358561F}" dt="2025-02-06T20:18:47.544" v="26261" actId="1076"/>
        <pc:sldMkLst>
          <pc:docMk/>
          <pc:sldMk cId="3628033738" sldId="425"/>
        </pc:sldMkLst>
        <pc:spChg chg="mod">
          <ac:chgData name="Hill, Sam" userId="6d075df2-aaf8-4b54-b32b-68c5fd394b21" providerId="ADAL" clId="{BA58A358-B022-4FDF-9CBD-F3EE4358561F}" dt="2025-02-06T20:02:35.475" v="25307" actId="20577"/>
          <ac:spMkLst>
            <pc:docMk/>
            <pc:sldMk cId="3628033738" sldId="425"/>
            <ac:spMk id="2" creationId="{03D856D5-00ED-5F74-FCA5-20CB18F0F704}"/>
          </ac:spMkLst>
        </pc:spChg>
        <pc:spChg chg="mod">
          <ac:chgData name="Hill, Sam" userId="6d075df2-aaf8-4b54-b32b-68c5fd394b21" providerId="ADAL" clId="{BA58A358-B022-4FDF-9CBD-F3EE4358561F}" dt="2025-02-06T20:06:39.806" v="25807" actId="403"/>
          <ac:spMkLst>
            <pc:docMk/>
            <pc:sldMk cId="3628033738" sldId="425"/>
            <ac:spMk id="4" creationId="{73CCDBA8-6C00-EDB3-26D7-0074AE1350F9}"/>
          </ac:spMkLst>
        </pc:spChg>
        <pc:spChg chg="add mod">
          <ac:chgData name="Hill, Sam" userId="6d075df2-aaf8-4b54-b32b-68c5fd394b21" providerId="ADAL" clId="{BA58A358-B022-4FDF-9CBD-F3EE4358561F}" dt="2025-02-06T20:11:47.239" v="26017" actId="1076"/>
          <ac:spMkLst>
            <pc:docMk/>
            <pc:sldMk cId="3628033738" sldId="425"/>
            <ac:spMk id="7" creationId="{C177BE95-D6D3-5E12-DF9B-A351F715BB24}"/>
          </ac:spMkLst>
        </pc:spChg>
        <pc:spChg chg="add mod">
          <ac:chgData name="Hill, Sam" userId="6d075df2-aaf8-4b54-b32b-68c5fd394b21" providerId="ADAL" clId="{BA58A358-B022-4FDF-9CBD-F3EE4358561F}" dt="2025-02-06T20:12:36.479" v="26094" actId="1076"/>
          <ac:spMkLst>
            <pc:docMk/>
            <pc:sldMk cId="3628033738" sldId="425"/>
            <ac:spMk id="12" creationId="{7E869AFF-E219-E1F8-0DF5-A4E59109D54C}"/>
          </ac:spMkLst>
        </pc:spChg>
        <pc:spChg chg="add mod">
          <ac:chgData name="Hill, Sam" userId="6d075df2-aaf8-4b54-b32b-68c5fd394b21" providerId="ADAL" clId="{BA58A358-B022-4FDF-9CBD-F3EE4358561F}" dt="2025-02-06T20:13:25.669" v="26158" actId="207"/>
          <ac:spMkLst>
            <pc:docMk/>
            <pc:sldMk cId="3628033738" sldId="425"/>
            <ac:spMk id="13" creationId="{B849BD76-9903-69E9-1E01-8933BD411B24}"/>
          </ac:spMkLst>
        </pc:spChg>
        <pc:spChg chg="add mod">
          <ac:chgData name="Hill, Sam" userId="6d075df2-aaf8-4b54-b32b-68c5fd394b21" providerId="ADAL" clId="{BA58A358-B022-4FDF-9CBD-F3EE4358561F}" dt="2025-02-06T20:14:21.369" v="26212" actId="1076"/>
          <ac:spMkLst>
            <pc:docMk/>
            <pc:sldMk cId="3628033738" sldId="425"/>
            <ac:spMk id="14" creationId="{412FE509-C31D-B23B-12CE-B2E966A3F86F}"/>
          </ac:spMkLst>
        </pc:spChg>
        <pc:spChg chg="add mod">
          <ac:chgData name="Hill, Sam" userId="6d075df2-aaf8-4b54-b32b-68c5fd394b21" providerId="ADAL" clId="{BA58A358-B022-4FDF-9CBD-F3EE4358561F}" dt="2025-02-06T20:16:34.360" v="26214"/>
          <ac:spMkLst>
            <pc:docMk/>
            <pc:sldMk cId="3628033738" sldId="425"/>
            <ac:spMk id="16" creationId="{AD51F268-F4B1-4C42-360F-808EF8487CF6}"/>
          </ac:spMkLst>
        </pc:spChg>
        <pc:picChg chg="add mod ord">
          <ac:chgData name="Hill, Sam" userId="6d075df2-aaf8-4b54-b32b-68c5fd394b21" providerId="ADAL" clId="{BA58A358-B022-4FDF-9CBD-F3EE4358561F}" dt="2025-02-06T20:10:48.812" v="25991" actId="1076"/>
          <ac:picMkLst>
            <pc:docMk/>
            <pc:sldMk cId="3628033738" sldId="425"/>
            <ac:picMk id="6" creationId="{806083EC-EFF1-FCD3-DD9D-121D31ADE2A5}"/>
          </ac:picMkLst>
        </pc:picChg>
        <pc:picChg chg="add mod">
          <ac:chgData name="Hill, Sam" userId="6d075df2-aaf8-4b54-b32b-68c5fd394b21" providerId="ADAL" clId="{BA58A358-B022-4FDF-9CBD-F3EE4358561F}" dt="2025-02-06T20:10:52.382" v="25992" actId="1076"/>
          <ac:picMkLst>
            <pc:docMk/>
            <pc:sldMk cId="3628033738" sldId="425"/>
            <ac:picMk id="9" creationId="{6523E6E3-8643-265D-CADC-5C747FCAF497}"/>
          </ac:picMkLst>
        </pc:picChg>
        <pc:picChg chg="add mod">
          <ac:chgData name="Hill, Sam" userId="6d075df2-aaf8-4b54-b32b-68c5fd394b21" providerId="ADAL" clId="{BA58A358-B022-4FDF-9CBD-F3EE4358561F}" dt="2025-02-06T20:11:17.250" v="25998" actId="14100"/>
          <ac:picMkLst>
            <pc:docMk/>
            <pc:sldMk cId="3628033738" sldId="425"/>
            <ac:picMk id="11" creationId="{B0D723A2-E0AA-D64A-A86B-F9AF0D95D710}"/>
          </ac:picMkLst>
        </pc:picChg>
        <pc:picChg chg="add mod">
          <ac:chgData name="Hill, Sam" userId="6d075df2-aaf8-4b54-b32b-68c5fd394b21" providerId="ADAL" clId="{BA58A358-B022-4FDF-9CBD-F3EE4358561F}" dt="2025-02-06T20:18:47.544" v="26261" actId="1076"/>
          <ac:picMkLst>
            <pc:docMk/>
            <pc:sldMk cId="3628033738" sldId="425"/>
            <ac:picMk id="15" creationId="{99F54F46-DA9C-44AA-61F3-70B72579B0E9}"/>
          </ac:picMkLst>
        </pc:picChg>
      </pc:sldChg>
      <pc:sldChg chg="addSp delSp modSp add mod ord">
        <pc:chgData name="Hill, Sam" userId="6d075df2-aaf8-4b54-b32b-68c5fd394b21" providerId="ADAL" clId="{BA58A358-B022-4FDF-9CBD-F3EE4358561F}" dt="2025-02-13T20:03:12.824" v="35281"/>
        <pc:sldMkLst>
          <pc:docMk/>
          <pc:sldMk cId="1765857556" sldId="426"/>
        </pc:sldMkLst>
        <pc:spChg chg="mod">
          <ac:chgData name="Hill, Sam" userId="6d075df2-aaf8-4b54-b32b-68c5fd394b21" providerId="ADAL" clId="{BA58A358-B022-4FDF-9CBD-F3EE4358561F}" dt="2025-02-06T20:42:16.549" v="26683" actId="27636"/>
          <ac:spMkLst>
            <pc:docMk/>
            <pc:sldMk cId="1765857556" sldId="426"/>
            <ac:spMk id="2" creationId="{1C9F972D-20F7-8533-D78B-D54D812B1B3C}"/>
          </ac:spMkLst>
        </pc:spChg>
        <pc:spChg chg="mod">
          <ac:chgData name="Hill, Sam" userId="6d075df2-aaf8-4b54-b32b-68c5fd394b21" providerId="ADAL" clId="{BA58A358-B022-4FDF-9CBD-F3EE4358561F}" dt="2025-02-06T20:45:47.375" v="26895" actId="27636"/>
          <ac:spMkLst>
            <pc:docMk/>
            <pc:sldMk cId="1765857556" sldId="426"/>
            <ac:spMk id="4" creationId="{105C169C-77C8-01B4-F5A9-F277FA0E2D3F}"/>
          </ac:spMkLst>
        </pc:spChg>
        <pc:spChg chg="add mod">
          <ac:chgData name="Hill, Sam" userId="6d075df2-aaf8-4b54-b32b-68c5fd394b21" providerId="ADAL" clId="{BA58A358-B022-4FDF-9CBD-F3EE4358561F}" dt="2025-02-06T20:38:59.863" v="26449" actId="1076"/>
          <ac:spMkLst>
            <pc:docMk/>
            <pc:sldMk cId="1765857556" sldId="426"/>
            <ac:spMk id="6" creationId="{97CED32E-CFD5-7253-B10C-0D076156A0EE}"/>
          </ac:spMkLst>
        </pc:spChg>
        <pc:spChg chg="add mod">
          <ac:chgData name="Hill, Sam" userId="6d075df2-aaf8-4b54-b32b-68c5fd394b21" providerId="ADAL" clId="{BA58A358-B022-4FDF-9CBD-F3EE4358561F}" dt="2025-02-06T20:46:28.723" v="26989" actId="20577"/>
          <ac:spMkLst>
            <pc:docMk/>
            <pc:sldMk cId="1765857556" sldId="426"/>
            <ac:spMk id="10" creationId="{579BE66B-A545-CACC-8797-571D8AA531F5}"/>
          </ac:spMkLst>
        </pc:spChg>
        <pc:spChg chg="add mod">
          <ac:chgData name="Hill, Sam" userId="6d075df2-aaf8-4b54-b32b-68c5fd394b21" providerId="ADAL" clId="{BA58A358-B022-4FDF-9CBD-F3EE4358561F}" dt="2025-02-06T20:47:23.179" v="27065" actId="20577"/>
          <ac:spMkLst>
            <pc:docMk/>
            <pc:sldMk cId="1765857556" sldId="426"/>
            <ac:spMk id="13" creationId="{03038D27-0E9C-D5DB-CDDC-A892F196190C}"/>
          </ac:spMkLst>
        </pc:spChg>
        <pc:spChg chg="add mod">
          <ac:chgData name="Hill, Sam" userId="6d075df2-aaf8-4b54-b32b-68c5fd394b21" providerId="ADAL" clId="{BA58A358-B022-4FDF-9CBD-F3EE4358561F}" dt="2025-02-06T20:54:43.714" v="27333" actId="20577"/>
          <ac:spMkLst>
            <pc:docMk/>
            <pc:sldMk cId="1765857556" sldId="426"/>
            <ac:spMk id="14" creationId="{8F6FF8F3-7024-F663-A12C-54467CCEF55E}"/>
          </ac:spMkLst>
        </pc:spChg>
        <pc:picChg chg="add mod">
          <ac:chgData name="Hill, Sam" userId="6d075df2-aaf8-4b54-b32b-68c5fd394b21" providerId="ADAL" clId="{BA58A358-B022-4FDF-9CBD-F3EE4358561F}" dt="2025-02-13T20:03:12.824" v="35281"/>
          <ac:picMkLst>
            <pc:docMk/>
            <pc:sldMk cId="1765857556" sldId="426"/>
            <ac:picMk id="3" creationId="{6A1B03ED-B86C-62CE-CA97-D1EC5E6E902C}"/>
          </ac:picMkLst>
        </pc:picChg>
        <pc:picChg chg="add mod">
          <ac:chgData name="Hill, Sam" userId="6d075df2-aaf8-4b54-b32b-68c5fd394b21" providerId="ADAL" clId="{BA58A358-B022-4FDF-9CBD-F3EE4358561F}" dt="2025-02-06T20:38:34.735" v="26419" actId="167"/>
          <ac:picMkLst>
            <pc:docMk/>
            <pc:sldMk cId="1765857556" sldId="426"/>
            <ac:picMk id="7" creationId="{47C2C17C-0369-79A3-5BA8-D6A3FC4283DF}"/>
          </ac:picMkLst>
        </pc:picChg>
        <pc:picChg chg="add mod ord">
          <ac:chgData name="Hill, Sam" userId="6d075df2-aaf8-4b54-b32b-68c5fd394b21" providerId="ADAL" clId="{BA58A358-B022-4FDF-9CBD-F3EE4358561F}" dt="2025-02-06T20:45:53.352" v="26897" actId="1076"/>
          <ac:picMkLst>
            <pc:docMk/>
            <pc:sldMk cId="1765857556" sldId="426"/>
            <ac:picMk id="9" creationId="{A148D3B2-9357-4F2A-3955-EC4CC7F270EC}"/>
          </ac:picMkLst>
        </pc:picChg>
        <pc:picChg chg="add mod">
          <ac:chgData name="Hill, Sam" userId="6d075df2-aaf8-4b54-b32b-68c5fd394b21" providerId="ADAL" clId="{BA58A358-B022-4FDF-9CBD-F3EE4358561F}" dt="2025-02-06T20:45:57.084" v="26898" actId="1076"/>
          <ac:picMkLst>
            <pc:docMk/>
            <pc:sldMk cId="1765857556" sldId="426"/>
            <ac:picMk id="12" creationId="{10FCCD08-AD85-F830-A010-5746C94C1C85}"/>
          </ac:picMkLst>
        </pc:picChg>
      </pc:sldChg>
      <pc:sldChg chg="addSp delSp modSp new mod chgLayout">
        <pc:chgData name="Hill, Sam" userId="6d075df2-aaf8-4b54-b32b-68c5fd394b21" providerId="ADAL" clId="{BA58A358-B022-4FDF-9CBD-F3EE4358561F}" dt="2025-02-07T19:48:48.125" v="33955" actId="1076"/>
        <pc:sldMkLst>
          <pc:docMk/>
          <pc:sldMk cId="985269414" sldId="427"/>
        </pc:sldMkLst>
        <pc:spChg chg="add mod ord">
          <ac:chgData name="Hill, Sam" userId="6d075df2-aaf8-4b54-b32b-68c5fd394b21" providerId="ADAL" clId="{BA58A358-B022-4FDF-9CBD-F3EE4358561F}" dt="2025-02-07T19:43:56.358" v="33386" actId="20577"/>
          <ac:spMkLst>
            <pc:docMk/>
            <pc:sldMk cId="985269414" sldId="427"/>
            <ac:spMk id="5" creationId="{D16AE113-6D06-61C5-C13A-EB852358FE99}"/>
          </ac:spMkLst>
        </pc:spChg>
        <pc:spChg chg="add mod ord">
          <ac:chgData name="Hill, Sam" userId="6d075df2-aaf8-4b54-b32b-68c5fd394b21" providerId="ADAL" clId="{BA58A358-B022-4FDF-9CBD-F3EE4358561F}" dt="2025-02-07T19:45:16.320" v="33696" actId="20577"/>
          <ac:spMkLst>
            <pc:docMk/>
            <pc:sldMk cId="985269414" sldId="427"/>
            <ac:spMk id="6" creationId="{A497A279-48A5-7DB7-F71D-8279107E0D24}"/>
          </ac:spMkLst>
        </pc:spChg>
        <pc:graphicFrameChg chg="add mod ord modGraphic">
          <ac:chgData name="Hill, Sam" userId="6d075df2-aaf8-4b54-b32b-68c5fd394b21" providerId="ADAL" clId="{BA58A358-B022-4FDF-9CBD-F3EE4358561F}" dt="2025-02-07T19:48:48.125" v="33955" actId="1076"/>
          <ac:graphicFrameMkLst>
            <pc:docMk/>
            <pc:sldMk cId="985269414" sldId="427"/>
            <ac:graphicFrameMk id="8" creationId="{C178C50E-FA62-90D6-1107-732A9DD0C2E6}"/>
          </ac:graphicFrameMkLst>
        </pc:graphicFrameChg>
      </pc:sldChg>
      <pc:sldChg chg="addSp delSp modSp new del mod modClrScheme chgLayout">
        <pc:chgData name="Hill, Sam" userId="6d075df2-aaf8-4b54-b32b-68c5fd394b21" providerId="ADAL" clId="{BA58A358-B022-4FDF-9CBD-F3EE4358561F}" dt="2025-02-07T14:25:26.064" v="27540" actId="47"/>
        <pc:sldMkLst>
          <pc:docMk/>
          <pc:sldMk cId="2402854368" sldId="427"/>
        </pc:sldMkLst>
      </pc:sldChg>
      <pc:sldChg chg="addSp delSp modSp new mod modClrScheme chgLayout modNotesTx">
        <pc:chgData name="Hill, Sam" userId="6d075df2-aaf8-4b54-b32b-68c5fd394b21" providerId="ADAL" clId="{BA58A358-B022-4FDF-9CBD-F3EE4358561F}" dt="2025-02-07T19:58:19.204" v="34017" actId="1076"/>
        <pc:sldMkLst>
          <pc:docMk/>
          <pc:sldMk cId="3700204982" sldId="428"/>
        </pc:sldMkLst>
        <pc:spChg chg="add mod ord">
          <ac:chgData name="Hill, Sam" userId="6d075df2-aaf8-4b54-b32b-68c5fd394b21" providerId="ADAL" clId="{BA58A358-B022-4FDF-9CBD-F3EE4358561F}" dt="2025-02-07T19:58:19.204" v="34017" actId="1076"/>
          <ac:spMkLst>
            <pc:docMk/>
            <pc:sldMk cId="3700204982" sldId="428"/>
            <ac:spMk id="5" creationId="{32CC7BA8-99EA-ADE8-D468-8639074BF04C}"/>
          </ac:spMkLst>
        </pc:spChg>
        <pc:picChg chg="add mod ord">
          <ac:chgData name="Hill, Sam" userId="6d075df2-aaf8-4b54-b32b-68c5fd394b21" providerId="ADAL" clId="{BA58A358-B022-4FDF-9CBD-F3EE4358561F}" dt="2025-02-07T19:57:51.821" v="34013" actId="1076"/>
          <ac:picMkLst>
            <pc:docMk/>
            <pc:sldMk cId="3700204982" sldId="428"/>
            <ac:picMk id="8" creationId="{7EE0F890-C066-00AF-A2E7-10707326570B}"/>
          </ac:picMkLst>
        </pc:picChg>
        <pc:picChg chg="add mod">
          <ac:chgData name="Hill, Sam" userId="6d075df2-aaf8-4b54-b32b-68c5fd394b21" providerId="ADAL" clId="{BA58A358-B022-4FDF-9CBD-F3EE4358561F}" dt="2025-02-07T19:57:11.149" v="34003" actId="1076"/>
          <ac:picMkLst>
            <pc:docMk/>
            <pc:sldMk cId="3700204982" sldId="428"/>
            <ac:picMk id="10" creationId="{8A30AD67-509C-6215-D9F5-CA85B247925A}"/>
          </ac:picMkLst>
        </pc:picChg>
        <pc:picChg chg="add mod modCrop">
          <ac:chgData name="Hill, Sam" userId="6d075df2-aaf8-4b54-b32b-68c5fd394b21" providerId="ADAL" clId="{BA58A358-B022-4FDF-9CBD-F3EE4358561F}" dt="2025-02-07T19:57:41.865" v="34011" actId="732"/>
          <ac:picMkLst>
            <pc:docMk/>
            <pc:sldMk cId="3700204982" sldId="428"/>
            <ac:picMk id="12" creationId="{4AF6DE11-E88A-F80C-57A2-71003F9A56C9}"/>
          </ac:picMkLst>
        </pc:picChg>
        <pc:picChg chg="add mod">
          <ac:chgData name="Hill, Sam" userId="6d075df2-aaf8-4b54-b32b-68c5fd394b21" providerId="ADAL" clId="{BA58A358-B022-4FDF-9CBD-F3EE4358561F}" dt="2025-02-07T19:57:56.786" v="34014" actId="1076"/>
          <ac:picMkLst>
            <pc:docMk/>
            <pc:sldMk cId="3700204982" sldId="428"/>
            <ac:picMk id="14" creationId="{D76F3E63-728C-3A2F-49A5-7DEE815E74B1}"/>
          </ac:picMkLst>
        </pc:picChg>
        <pc:picChg chg="add mod">
          <ac:chgData name="Hill, Sam" userId="6d075df2-aaf8-4b54-b32b-68c5fd394b21" providerId="ADAL" clId="{BA58A358-B022-4FDF-9CBD-F3EE4358561F}" dt="2025-02-07T19:57:58.993" v="34015" actId="1076"/>
          <ac:picMkLst>
            <pc:docMk/>
            <pc:sldMk cId="3700204982" sldId="428"/>
            <ac:picMk id="16" creationId="{C289C83D-0E23-E1E1-85DB-7DB169ABB48C}"/>
          </ac:picMkLst>
        </pc:picChg>
      </pc:sldChg>
      <pc:sldChg chg="addSp delSp modSp new mod modClrScheme modAnim chgLayout">
        <pc:chgData name="Hill, Sam" userId="6d075df2-aaf8-4b54-b32b-68c5fd394b21" providerId="ADAL" clId="{BA58A358-B022-4FDF-9CBD-F3EE4358561F}" dt="2025-02-13T15:30:06.746" v="34453" actId="1076"/>
        <pc:sldMkLst>
          <pc:docMk/>
          <pc:sldMk cId="623265560" sldId="429"/>
        </pc:sldMkLst>
        <pc:spChg chg="del mod ord">
          <ac:chgData name="Hill, Sam" userId="6d075df2-aaf8-4b54-b32b-68c5fd394b21" providerId="ADAL" clId="{BA58A358-B022-4FDF-9CBD-F3EE4358561F}" dt="2025-02-13T15:17:44.421" v="34105" actId="700"/>
          <ac:spMkLst>
            <pc:docMk/>
            <pc:sldMk cId="623265560" sldId="429"/>
            <ac:spMk id="2" creationId="{7B6D923C-731A-803A-C466-7E51E9CC2FE4}"/>
          </ac:spMkLst>
        </pc:spChg>
        <pc:spChg chg="del mod ord">
          <ac:chgData name="Hill, Sam" userId="6d075df2-aaf8-4b54-b32b-68c5fd394b21" providerId="ADAL" clId="{BA58A358-B022-4FDF-9CBD-F3EE4358561F}" dt="2025-02-13T15:17:44.421" v="34105" actId="700"/>
          <ac:spMkLst>
            <pc:docMk/>
            <pc:sldMk cId="623265560" sldId="429"/>
            <ac:spMk id="3" creationId="{1B8823D3-3A07-BD58-D40E-C8BCDB408ED8}"/>
          </ac:spMkLst>
        </pc:spChg>
        <pc:spChg chg="del">
          <ac:chgData name="Hill, Sam" userId="6d075df2-aaf8-4b54-b32b-68c5fd394b21" providerId="ADAL" clId="{BA58A358-B022-4FDF-9CBD-F3EE4358561F}" dt="2025-02-13T15:17:44.421" v="34105" actId="700"/>
          <ac:spMkLst>
            <pc:docMk/>
            <pc:sldMk cId="623265560" sldId="429"/>
            <ac:spMk id="4" creationId="{DAC901FA-5D6D-4868-0291-A596C16BC0B4}"/>
          </ac:spMkLst>
        </pc:spChg>
        <pc:spChg chg="add mod ord">
          <ac:chgData name="Hill, Sam" userId="6d075df2-aaf8-4b54-b32b-68c5fd394b21" providerId="ADAL" clId="{BA58A358-B022-4FDF-9CBD-F3EE4358561F}" dt="2025-02-13T15:18:07.155" v="34121" actId="700"/>
          <ac:spMkLst>
            <pc:docMk/>
            <pc:sldMk cId="623265560" sldId="429"/>
            <ac:spMk id="5" creationId="{2A2B19BA-3FE7-91AE-B615-37A46939EE69}"/>
          </ac:spMkLst>
        </pc:spChg>
        <pc:spChg chg="add del mod ord">
          <ac:chgData name="Hill, Sam" userId="6d075df2-aaf8-4b54-b32b-68c5fd394b21" providerId="ADAL" clId="{BA58A358-B022-4FDF-9CBD-F3EE4358561F}" dt="2025-02-13T15:18:07.155" v="34121" actId="700"/>
          <ac:spMkLst>
            <pc:docMk/>
            <pc:sldMk cId="623265560" sldId="429"/>
            <ac:spMk id="6" creationId="{1ABDF473-AABC-D0FC-75B8-CB73604D3291}"/>
          </ac:spMkLst>
        </pc:spChg>
        <pc:spChg chg="add mod ord">
          <ac:chgData name="Hill, Sam" userId="6d075df2-aaf8-4b54-b32b-68c5fd394b21" providerId="ADAL" clId="{BA58A358-B022-4FDF-9CBD-F3EE4358561F}" dt="2025-02-13T15:29:52.706" v="34452" actId="20577"/>
          <ac:spMkLst>
            <pc:docMk/>
            <pc:sldMk cId="623265560" sldId="429"/>
            <ac:spMk id="7" creationId="{9658A94F-2700-6408-4B0A-98725420B6BF}"/>
          </ac:spMkLst>
        </pc:spChg>
        <pc:spChg chg="add del mod ord">
          <ac:chgData name="Hill, Sam" userId="6d075df2-aaf8-4b54-b32b-68c5fd394b21" providerId="ADAL" clId="{BA58A358-B022-4FDF-9CBD-F3EE4358561F}" dt="2025-02-13T15:18:44.897" v="34122"/>
          <ac:spMkLst>
            <pc:docMk/>
            <pc:sldMk cId="623265560" sldId="429"/>
            <ac:spMk id="8" creationId="{18234FDD-048F-8EEE-053A-4F05D4491CE5}"/>
          </ac:spMkLst>
        </pc:spChg>
        <pc:spChg chg="add mod">
          <ac:chgData name="Hill, Sam" userId="6d075df2-aaf8-4b54-b32b-68c5fd394b21" providerId="ADAL" clId="{BA58A358-B022-4FDF-9CBD-F3EE4358561F}" dt="2025-02-13T15:30:06.746" v="34453" actId="1076"/>
          <ac:spMkLst>
            <pc:docMk/>
            <pc:sldMk cId="623265560" sldId="429"/>
            <ac:spMk id="10" creationId="{761E5E95-62B8-744B-757F-F31274FB03D4}"/>
          </ac:spMkLst>
        </pc:spChg>
        <pc:picChg chg="add mod">
          <ac:chgData name="Hill, Sam" userId="6d075df2-aaf8-4b54-b32b-68c5fd394b21" providerId="ADAL" clId="{BA58A358-B022-4FDF-9CBD-F3EE4358561F}" dt="2025-02-13T15:29:45.786" v="34441" actId="1076"/>
          <ac:picMkLst>
            <pc:docMk/>
            <pc:sldMk cId="623265560" sldId="429"/>
            <ac:picMk id="9" creationId="{294BACA8-D21F-42B4-FE63-FCA66032A43E}"/>
          </ac:picMkLst>
        </pc:picChg>
      </pc:sldChg>
      <pc:sldChg chg="addSp delSp modSp new mod modAnim">
        <pc:chgData name="Hill, Sam" userId="6d075df2-aaf8-4b54-b32b-68c5fd394b21" providerId="ADAL" clId="{BA58A358-B022-4FDF-9CBD-F3EE4358561F}" dt="2025-02-13T15:44:16.376" v="34791" actId="27636"/>
        <pc:sldMkLst>
          <pc:docMk/>
          <pc:sldMk cId="2508479325" sldId="430"/>
        </pc:sldMkLst>
        <pc:spChg chg="mod">
          <ac:chgData name="Hill, Sam" userId="6d075df2-aaf8-4b54-b32b-68c5fd394b21" providerId="ADAL" clId="{BA58A358-B022-4FDF-9CBD-F3EE4358561F}" dt="2025-02-13T15:41:53.889" v="34567" actId="20577"/>
          <ac:spMkLst>
            <pc:docMk/>
            <pc:sldMk cId="2508479325" sldId="430"/>
            <ac:spMk id="2" creationId="{97AB5B12-AB02-06BC-3512-923F1AF65B4A}"/>
          </ac:spMkLst>
        </pc:spChg>
        <pc:spChg chg="mod">
          <ac:chgData name="Hill, Sam" userId="6d075df2-aaf8-4b54-b32b-68c5fd394b21" providerId="ADAL" clId="{BA58A358-B022-4FDF-9CBD-F3EE4358561F}" dt="2025-02-13T15:44:16.376" v="34791" actId="27636"/>
          <ac:spMkLst>
            <pc:docMk/>
            <pc:sldMk cId="2508479325" sldId="430"/>
            <ac:spMk id="3" creationId="{27D0D952-3744-FDDA-2F7F-B1C8DB41A06C}"/>
          </ac:spMkLst>
        </pc:spChg>
        <pc:spChg chg="del">
          <ac:chgData name="Hill, Sam" userId="6d075df2-aaf8-4b54-b32b-68c5fd394b21" providerId="ADAL" clId="{BA58A358-B022-4FDF-9CBD-F3EE4358561F}" dt="2025-02-13T15:27:58.409" v="34379"/>
          <ac:spMkLst>
            <pc:docMk/>
            <pc:sldMk cId="2508479325" sldId="430"/>
            <ac:spMk id="4" creationId="{2A768F4A-859E-5EC9-1E1A-4100BC9538DB}"/>
          </ac:spMkLst>
        </pc:spChg>
        <pc:spChg chg="add mod">
          <ac:chgData name="Hill, Sam" userId="6d075df2-aaf8-4b54-b32b-68c5fd394b21" providerId="ADAL" clId="{BA58A358-B022-4FDF-9CBD-F3EE4358561F}" dt="2025-02-13T15:30:36.171" v="34526" actId="20577"/>
          <ac:spMkLst>
            <pc:docMk/>
            <pc:sldMk cId="2508479325" sldId="430"/>
            <ac:spMk id="6" creationId="{12C114AD-53A2-0987-211D-68D9F347FB66}"/>
          </ac:spMkLst>
        </pc:spChg>
        <pc:picChg chg="add mod">
          <ac:chgData name="Hill, Sam" userId="6d075df2-aaf8-4b54-b32b-68c5fd394b21" providerId="ADAL" clId="{BA58A358-B022-4FDF-9CBD-F3EE4358561F}" dt="2025-02-13T15:29:40.324" v="34440" actId="1076"/>
          <ac:picMkLst>
            <pc:docMk/>
            <pc:sldMk cId="2508479325" sldId="430"/>
            <ac:picMk id="5" creationId="{ED38CE2A-B680-CDB0-5F21-3FD5FFD7474E}"/>
          </ac:picMkLst>
        </pc:picChg>
      </pc:sldChg>
      <pc:sldChg chg="addSp delSp modSp new mod modAnim">
        <pc:chgData name="Hill, Sam" userId="6d075df2-aaf8-4b54-b32b-68c5fd394b21" providerId="ADAL" clId="{BA58A358-B022-4FDF-9CBD-F3EE4358561F}" dt="2025-02-13T16:12:34.239" v="35102" actId="20577"/>
        <pc:sldMkLst>
          <pc:docMk/>
          <pc:sldMk cId="2256553375" sldId="431"/>
        </pc:sldMkLst>
        <pc:spChg chg="mod">
          <ac:chgData name="Hill, Sam" userId="6d075df2-aaf8-4b54-b32b-68c5fd394b21" providerId="ADAL" clId="{BA58A358-B022-4FDF-9CBD-F3EE4358561F}" dt="2025-02-13T16:10:30.730" v="34827" actId="20577"/>
          <ac:spMkLst>
            <pc:docMk/>
            <pc:sldMk cId="2256553375" sldId="431"/>
            <ac:spMk id="2" creationId="{3B9009CC-5D71-8B2D-FD09-DB50CB2B1C95}"/>
          </ac:spMkLst>
        </pc:spChg>
        <pc:spChg chg="mod">
          <ac:chgData name="Hill, Sam" userId="6d075df2-aaf8-4b54-b32b-68c5fd394b21" providerId="ADAL" clId="{BA58A358-B022-4FDF-9CBD-F3EE4358561F}" dt="2025-02-13T16:11:57.853" v="34997" actId="20577"/>
          <ac:spMkLst>
            <pc:docMk/>
            <pc:sldMk cId="2256553375" sldId="431"/>
            <ac:spMk id="3" creationId="{9EE9824A-C09B-C2D1-3FCC-D2CF3AFD0E6C}"/>
          </ac:spMkLst>
        </pc:spChg>
        <pc:spChg chg="del">
          <ac:chgData name="Hill, Sam" userId="6d075df2-aaf8-4b54-b32b-68c5fd394b21" providerId="ADAL" clId="{BA58A358-B022-4FDF-9CBD-F3EE4358561F}" dt="2025-02-13T16:10:55.240" v="34828"/>
          <ac:spMkLst>
            <pc:docMk/>
            <pc:sldMk cId="2256553375" sldId="431"/>
            <ac:spMk id="4" creationId="{A0C47CBF-8C79-110D-190D-C1945C8B92FC}"/>
          </ac:spMkLst>
        </pc:spChg>
        <pc:spChg chg="add mod">
          <ac:chgData name="Hill, Sam" userId="6d075df2-aaf8-4b54-b32b-68c5fd394b21" providerId="ADAL" clId="{BA58A358-B022-4FDF-9CBD-F3EE4358561F}" dt="2025-02-13T16:12:34.239" v="35102" actId="20577"/>
          <ac:spMkLst>
            <pc:docMk/>
            <pc:sldMk cId="2256553375" sldId="431"/>
            <ac:spMk id="6" creationId="{FEF5E3A5-90CE-F68D-F552-0BE97BB9E33E}"/>
          </ac:spMkLst>
        </pc:spChg>
        <pc:picChg chg="add mod">
          <ac:chgData name="Hill, Sam" userId="6d075df2-aaf8-4b54-b32b-68c5fd394b21" providerId="ADAL" clId="{BA58A358-B022-4FDF-9CBD-F3EE4358561F}" dt="2025-02-13T16:11:07.121" v="34830" actId="1076"/>
          <ac:picMkLst>
            <pc:docMk/>
            <pc:sldMk cId="2256553375" sldId="431"/>
            <ac:picMk id="5" creationId="{7DC0B649-CDB2-8EDC-A218-4C0C5B9DC5E6}"/>
          </ac:picMkLst>
        </pc:picChg>
      </pc:sldChg>
      <pc:sldChg chg="addSp delSp modSp add del mod delAnim modAnim chgLayout">
        <pc:chgData name="Hill, Sam" userId="6d075df2-aaf8-4b54-b32b-68c5fd394b21" providerId="ADAL" clId="{BA58A358-B022-4FDF-9CBD-F3EE4358561F}" dt="2025-02-13T16:44:50.026" v="35204" actId="47"/>
        <pc:sldMkLst>
          <pc:docMk/>
          <pc:sldMk cId="1349817744" sldId="432"/>
        </pc:sldMkLst>
        <pc:spChg chg="mod ord">
          <ac:chgData name="Hill, Sam" userId="6d075df2-aaf8-4b54-b32b-68c5fd394b21" providerId="ADAL" clId="{BA58A358-B022-4FDF-9CBD-F3EE4358561F}" dt="2025-02-13T16:43:36.793" v="35201" actId="700"/>
          <ac:spMkLst>
            <pc:docMk/>
            <pc:sldMk cId="1349817744" sldId="432"/>
            <ac:spMk id="2" creationId="{44F1A2B0-C75B-91A1-1E41-286770677A53}"/>
          </ac:spMkLst>
        </pc:spChg>
        <pc:spChg chg="del mod">
          <ac:chgData name="Hill, Sam" userId="6d075df2-aaf8-4b54-b32b-68c5fd394b21" providerId="ADAL" clId="{BA58A358-B022-4FDF-9CBD-F3EE4358561F}" dt="2025-02-13T16:43:36.793" v="35201" actId="700"/>
          <ac:spMkLst>
            <pc:docMk/>
            <pc:sldMk cId="1349817744" sldId="432"/>
            <ac:spMk id="4" creationId="{AF73268A-A500-617F-A55B-EEC54AF44511}"/>
          </ac:spMkLst>
        </pc:spChg>
        <pc:spChg chg="add del mod">
          <ac:chgData name="Hill, Sam" userId="6d075df2-aaf8-4b54-b32b-68c5fd394b21" providerId="ADAL" clId="{BA58A358-B022-4FDF-9CBD-F3EE4358561F}" dt="2025-02-13T16:43:36.793" v="35201" actId="700"/>
          <ac:spMkLst>
            <pc:docMk/>
            <pc:sldMk cId="1349817744" sldId="432"/>
            <ac:spMk id="5" creationId="{1BADD902-0900-16BB-351B-FBB86E6A72F5}"/>
          </ac:spMkLst>
        </pc:spChg>
        <pc:spChg chg="del">
          <ac:chgData name="Hill, Sam" userId="6d075df2-aaf8-4b54-b32b-68c5fd394b21" providerId="ADAL" clId="{BA58A358-B022-4FDF-9CBD-F3EE4358561F}" dt="2025-02-13T16:43:19.697" v="35194" actId="478"/>
          <ac:spMkLst>
            <pc:docMk/>
            <pc:sldMk cId="1349817744" sldId="432"/>
            <ac:spMk id="7" creationId="{926B72C4-3447-D448-669E-2B905DB596E5}"/>
          </ac:spMkLst>
        </pc:spChg>
        <pc:spChg chg="del">
          <ac:chgData name="Hill, Sam" userId="6d075df2-aaf8-4b54-b32b-68c5fd394b21" providerId="ADAL" clId="{BA58A358-B022-4FDF-9CBD-F3EE4358561F}" dt="2025-02-13T16:43:34.814" v="35200" actId="478"/>
          <ac:spMkLst>
            <pc:docMk/>
            <pc:sldMk cId="1349817744" sldId="432"/>
            <ac:spMk id="8" creationId="{9476C967-9198-CB1E-C494-C3A85ADAF8D6}"/>
          </ac:spMkLst>
        </pc:spChg>
        <pc:spChg chg="add del mod ord">
          <ac:chgData name="Hill, Sam" userId="6d075df2-aaf8-4b54-b32b-68c5fd394b21" providerId="ADAL" clId="{BA58A358-B022-4FDF-9CBD-F3EE4358561F}" dt="2025-02-13T16:44:04.475" v="35202"/>
          <ac:spMkLst>
            <pc:docMk/>
            <pc:sldMk cId="1349817744" sldId="432"/>
            <ac:spMk id="9" creationId="{93B67473-951A-55DE-2B65-30A6DA5D87BE}"/>
          </ac:spMkLst>
        </pc:spChg>
        <pc:spChg chg="add mod ord">
          <ac:chgData name="Hill, Sam" userId="6d075df2-aaf8-4b54-b32b-68c5fd394b21" providerId="ADAL" clId="{BA58A358-B022-4FDF-9CBD-F3EE4358561F}" dt="2025-02-13T16:43:36.793" v="35201" actId="700"/>
          <ac:spMkLst>
            <pc:docMk/>
            <pc:sldMk cId="1349817744" sldId="432"/>
            <ac:spMk id="10" creationId="{582E4F97-5645-C793-E63B-9DDCC350F94D}"/>
          </ac:spMkLst>
        </pc:spChg>
        <pc:spChg chg="del">
          <ac:chgData name="Hill, Sam" userId="6d075df2-aaf8-4b54-b32b-68c5fd394b21" providerId="ADAL" clId="{BA58A358-B022-4FDF-9CBD-F3EE4358561F}" dt="2025-02-13T16:43:33.208" v="35199" actId="478"/>
          <ac:spMkLst>
            <pc:docMk/>
            <pc:sldMk cId="1349817744" sldId="432"/>
            <ac:spMk id="12" creationId="{56BA7D6B-E0F5-A500-5EE5-B3657E50D86A}"/>
          </ac:spMkLst>
        </pc:spChg>
        <pc:spChg chg="add mod">
          <ac:chgData name="Hill, Sam" userId="6d075df2-aaf8-4b54-b32b-68c5fd394b21" providerId="ADAL" clId="{BA58A358-B022-4FDF-9CBD-F3EE4358561F}" dt="2025-02-13T16:44:48.419" v="35203" actId="21"/>
          <ac:spMkLst>
            <pc:docMk/>
            <pc:sldMk cId="1349817744" sldId="432"/>
            <ac:spMk id="17" creationId="{54712543-8971-D1FF-F6A2-42CB7CD8182D}"/>
          </ac:spMkLst>
        </pc:spChg>
        <pc:picChg chg="del">
          <ac:chgData name="Hill, Sam" userId="6d075df2-aaf8-4b54-b32b-68c5fd394b21" providerId="ADAL" clId="{BA58A358-B022-4FDF-9CBD-F3EE4358561F}" dt="2025-02-13T16:43:20.243" v="35195" actId="478"/>
          <ac:picMkLst>
            <pc:docMk/>
            <pc:sldMk cId="1349817744" sldId="432"/>
            <ac:picMk id="6" creationId="{3FE4743A-78BD-A610-9C56-D4F5D9C92741}"/>
          </ac:picMkLst>
        </pc:picChg>
        <pc:picChg chg="add del mod">
          <ac:chgData name="Hill, Sam" userId="6d075df2-aaf8-4b54-b32b-68c5fd394b21" providerId="ADAL" clId="{BA58A358-B022-4FDF-9CBD-F3EE4358561F}" dt="2025-02-13T16:44:48.419" v="35203" actId="21"/>
          <ac:picMkLst>
            <pc:docMk/>
            <pc:sldMk cId="1349817744" sldId="432"/>
            <ac:picMk id="11" creationId="{0F015E16-5326-EE27-93CE-04F79AD4B076}"/>
          </ac:picMkLst>
        </pc:picChg>
        <pc:picChg chg="del">
          <ac:chgData name="Hill, Sam" userId="6d075df2-aaf8-4b54-b32b-68c5fd394b21" providerId="ADAL" clId="{BA58A358-B022-4FDF-9CBD-F3EE4358561F}" dt="2025-02-13T16:43:17.992" v="35193" actId="478"/>
          <ac:picMkLst>
            <pc:docMk/>
            <pc:sldMk cId="1349817744" sldId="432"/>
            <ac:picMk id="14" creationId="{89200F14-8452-5BCC-C966-49643A862925}"/>
          </ac:picMkLst>
        </pc:picChg>
      </pc:sldChg>
      <pc:sldChg chg="addSp delSp modSp new del mod modAnim">
        <pc:chgData name="Hill, Sam" userId="6d075df2-aaf8-4b54-b32b-68c5fd394b21" providerId="ADAL" clId="{BA58A358-B022-4FDF-9CBD-F3EE4358561F}" dt="2025-02-13T16:40:58.061" v="35191" actId="47"/>
        <pc:sldMkLst>
          <pc:docMk/>
          <pc:sldMk cId="1690103130" sldId="432"/>
        </pc:sldMkLst>
        <pc:spChg chg="mod">
          <ac:chgData name="Hill, Sam" userId="6d075df2-aaf8-4b54-b32b-68c5fd394b21" providerId="ADAL" clId="{BA58A358-B022-4FDF-9CBD-F3EE4358561F}" dt="2025-02-13T16:27:54.959" v="35120" actId="20577"/>
          <ac:spMkLst>
            <pc:docMk/>
            <pc:sldMk cId="1690103130" sldId="432"/>
            <ac:spMk id="2" creationId="{B4877B89-7C94-B471-F2E1-736499EAD9CC}"/>
          </ac:spMkLst>
        </pc:spChg>
        <pc:spChg chg="mod">
          <ac:chgData name="Hill, Sam" userId="6d075df2-aaf8-4b54-b32b-68c5fd394b21" providerId="ADAL" clId="{BA58A358-B022-4FDF-9CBD-F3EE4358561F}" dt="2025-02-13T16:29:12.521" v="35188" actId="14100"/>
          <ac:spMkLst>
            <pc:docMk/>
            <pc:sldMk cId="1690103130" sldId="432"/>
            <ac:spMk id="3" creationId="{2A4D66DE-3BB6-AAF3-8813-2A56F6529430}"/>
          </ac:spMkLst>
        </pc:spChg>
        <pc:spChg chg="del">
          <ac:chgData name="Hill, Sam" userId="6d075df2-aaf8-4b54-b32b-68c5fd394b21" providerId="ADAL" clId="{BA58A358-B022-4FDF-9CBD-F3EE4358561F}" dt="2025-02-13T16:28:15.183" v="35121"/>
          <ac:spMkLst>
            <pc:docMk/>
            <pc:sldMk cId="1690103130" sldId="432"/>
            <ac:spMk id="4" creationId="{003CEE3B-2416-546F-3428-D111115D4928}"/>
          </ac:spMkLst>
        </pc:spChg>
        <pc:spChg chg="add mod">
          <ac:chgData name="Hill, Sam" userId="6d075df2-aaf8-4b54-b32b-68c5fd394b21" providerId="ADAL" clId="{BA58A358-B022-4FDF-9CBD-F3EE4358561F}" dt="2025-02-13T16:29:05.855" v="35187" actId="20577"/>
          <ac:spMkLst>
            <pc:docMk/>
            <pc:sldMk cId="1690103130" sldId="432"/>
            <ac:spMk id="6" creationId="{99EBE8A9-31CA-549E-6FE8-7E72772E85B1}"/>
          </ac:spMkLst>
        </pc:spChg>
        <pc:picChg chg="add mod">
          <ac:chgData name="Hill, Sam" userId="6d075df2-aaf8-4b54-b32b-68c5fd394b21" providerId="ADAL" clId="{BA58A358-B022-4FDF-9CBD-F3EE4358561F}" dt="2025-02-13T16:28:22.697" v="35123" actId="1076"/>
          <ac:picMkLst>
            <pc:docMk/>
            <pc:sldMk cId="1690103130" sldId="432"/>
            <ac:picMk id="5" creationId="{DC40E28B-ABD3-3A67-7F2B-CCB8090D5696}"/>
          </ac:picMkLst>
        </pc:picChg>
      </pc:sldChg>
      <pc:sldChg chg="add del">
        <pc:chgData name="Hill, Sam" userId="6d075df2-aaf8-4b54-b32b-68c5fd394b21" providerId="ADAL" clId="{BA58A358-B022-4FDF-9CBD-F3EE4358561F}" dt="2025-02-13T16:40:15.357" v="35190" actId="47"/>
        <pc:sldMkLst>
          <pc:docMk/>
          <pc:sldMk cId="1802519238" sldId="433"/>
        </pc:sldMkLst>
      </pc:sldChg>
      <pc:sldMasterChg chg="del setBg delSldLayout modSldLayout">
        <pc:chgData name="Hill, Sam" userId="6d075df2-aaf8-4b54-b32b-68c5fd394b21" providerId="ADAL" clId="{BA58A358-B022-4FDF-9CBD-F3EE4358561F}" dt="2024-12-11T21:00:05.167" v="122" actId="700"/>
        <pc:sldMasterMkLst>
          <pc:docMk/>
          <pc:sldMasterMk cId="3592019122" sldId="2147483648"/>
        </pc:sldMasterMkLst>
        <pc:sldLayoutChg chg="del setBg">
          <pc:chgData name="Hill, Sam" userId="6d075df2-aaf8-4b54-b32b-68c5fd394b21" providerId="ADAL" clId="{BA58A358-B022-4FDF-9CBD-F3EE4358561F}" dt="2024-12-11T21:00:05.167" v="122" actId="700"/>
          <pc:sldLayoutMkLst>
            <pc:docMk/>
            <pc:sldMasterMk cId="3592019122" sldId="2147483648"/>
            <pc:sldLayoutMk cId="4041898168" sldId="2147483649"/>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64549175" sldId="2147483650"/>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1111953393" sldId="2147483651"/>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845512602" sldId="2147483652"/>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3102831866" sldId="2147483653"/>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3466048656" sldId="2147483654"/>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2222329527" sldId="2147483655"/>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3513536624" sldId="2147483656"/>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1067621246" sldId="2147483657"/>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2549201812" sldId="2147483658"/>
          </pc:sldLayoutMkLst>
        </pc:sldLayoutChg>
        <pc:sldLayoutChg chg="del setBg">
          <pc:chgData name="Hill, Sam" userId="6d075df2-aaf8-4b54-b32b-68c5fd394b21" providerId="ADAL" clId="{BA58A358-B022-4FDF-9CBD-F3EE4358561F}" dt="2024-12-11T21:00:05.167" v="122" actId="700"/>
          <pc:sldLayoutMkLst>
            <pc:docMk/>
            <pc:sldMasterMk cId="3592019122" sldId="2147483648"/>
            <pc:sldLayoutMk cId="3687241897" sldId="2147483659"/>
          </pc:sldLayoutMkLst>
        </pc:sldLayoutChg>
      </pc:sldMasterChg>
      <pc:sldMasterChg chg="setBg modSldLayout">
        <pc:chgData name="Hill, Sam" userId="6d075df2-aaf8-4b54-b32b-68c5fd394b21" providerId="ADAL" clId="{BA58A358-B022-4FDF-9CBD-F3EE4358561F}" dt="2024-12-11T20:59:59.748" v="121"/>
        <pc:sldMasterMkLst>
          <pc:docMk/>
          <pc:sldMasterMk cId="4030137887" sldId="2147483660"/>
        </pc:sldMasterMkLst>
        <pc:sldLayoutChg chg="setBg">
          <pc:chgData name="Hill, Sam" userId="6d075df2-aaf8-4b54-b32b-68c5fd394b21" providerId="ADAL" clId="{BA58A358-B022-4FDF-9CBD-F3EE4358561F}" dt="2024-12-11T20:59:59.748" v="121"/>
          <pc:sldLayoutMkLst>
            <pc:docMk/>
            <pc:sldMasterMk cId="4030137887" sldId="2147483660"/>
            <pc:sldLayoutMk cId="1097496543" sldId="2147483661"/>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197854565" sldId="2147483662"/>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239438045" sldId="2147483663"/>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39609475" sldId="2147483664"/>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489285488" sldId="2147483665"/>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3814673152" sldId="2147483666"/>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812633357" sldId="2147483667"/>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368376118" sldId="2147483668"/>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4292592839" sldId="2147483669"/>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2188852718" sldId="2147483670"/>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805143456" sldId="2147483671"/>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107748829" sldId="2147483672"/>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2980933923" sldId="2147483673"/>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2913050128" sldId="2147483674"/>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1126519914" sldId="2147483675"/>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3573113137" sldId="2147483676"/>
          </pc:sldLayoutMkLst>
        </pc:sldLayoutChg>
        <pc:sldLayoutChg chg="setBg">
          <pc:chgData name="Hill, Sam" userId="6d075df2-aaf8-4b54-b32b-68c5fd394b21" providerId="ADAL" clId="{BA58A358-B022-4FDF-9CBD-F3EE4358561F}" dt="2024-12-11T20:59:59.748" v="121"/>
          <pc:sldLayoutMkLst>
            <pc:docMk/>
            <pc:sldMasterMk cId="4030137887" sldId="2147483660"/>
            <pc:sldLayoutMk cId="654121345" sldId="2147483677"/>
          </pc:sldLayoutMkLst>
        </pc:sldLayoutChg>
      </pc:sldMasterChg>
    </pc:docChg>
  </pc:docChgLst>
</pc:chgInfo>
</file>

<file path=ppt/comments/modernComment_14E_3ED77B20.xml><?xml version="1.0" encoding="utf-8"?>
<p188:cmLst xmlns:a="http://schemas.openxmlformats.org/drawingml/2006/main" xmlns:r="http://schemas.openxmlformats.org/officeDocument/2006/relationships" xmlns:p188="http://schemas.microsoft.com/office/powerpoint/2018/8/main">
  <p188:cm id="{EB581E44-C90F-4315-AA04-F53E6D4C54AD}" authorId="{065530B4-611B-70D9-3CA7-2AE7A508FADB}" created="2025-02-07T18:21:17.698">
    <pc:sldMkLst xmlns:pc="http://schemas.microsoft.com/office/powerpoint/2013/main/command">
      <pc:docMk/>
      <pc:sldMk cId="1054309152" sldId="334"/>
    </pc:sldMkLst>
    <p188:txBody>
      <a:bodyPr/>
      <a:lstStyle/>
      <a:p>
        <a:r>
          <a:rPr lang="en-US"/>
          <a:t>Matt recommends removing to thin</a:t>
        </a:r>
      </a:p>
    </p188:txBody>
  </p188:cm>
</p188:cmLst>
</file>

<file path=ppt/comments/modernComment_15A_C450BAB.xml><?xml version="1.0" encoding="utf-8"?>
<p188:cmLst xmlns:a="http://schemas.openxmlformats.org/drawingml/2006/main" xmlns:r="http://schemas.openxmlformats.org/officeDocument/2006/relationships" xmlns:p188="http://schemas.microsoft.com/office/powerpoint/2018/8/main">
  <p188:cm id="{DB536F2B-F587-4839-B0A4-4640BC9A8C19}" authorId="{065530B4-611B-70D9-3CA7-2AE7A508FADB}" created="2025-02-07T18:24:24.615">
    <pc:sldMkLst xmlns:pc="http://schemas.microsoft.com/office/powerpoint/2013/main/command">
      <pc:docMk/>
      <pc:sldMk cId="205851563" sldId="346"/>
    </pc:sldMkLst>
    <p188:txBody>
      <a:bodyPr/>
      <a:lstStyle/>
      <a:p>
        <a:r>
          <a:rPr lang="en-US"/>
          <a:t>Matt recommends removing to thin</a:t>
        </a:r>
      </a:p>
    </p188:txBody>
  </p188:cm>
</p188:cmLst>
</file>

<file path=ppt/comments/modernComment_15D_D4B46AE9.xml><?xml version="1.0" encoding="utf-8"?>
<p188:cmLst xmlns:a="http://schemas.openxmlformats.org/drawingml/2006/main" xmlns:r="http://schemas.openxmlformats.org/officeDocument/2006/relationships" xmlns:p188="http://schemas.microsoft.com/office/powerpoint/2018/8/main">
  <p188:cm id="{CFEF1D17-F2DD-411A-9AAD-1440361D89DE}" authorId="{065530B4-611B-70D9-3CA7-2AE7A508FADB}" created="2025-02-07T18:21:59.722">
    <pc:sldMkLst xmlns:pc="http://schemas.microsoft.com/office/powerpoint/2013/main/command">
      <pc:docMk/>
      <pc:sldMk cId="3568593641" sldId="349"/>
    </pc:sldMkLst>
    <p188:txBody>
      <a:bodyPr/>
      <a:lstStyle/>
      <a:p>
        <a:r>
          <a:rPr lang="en-US"/>
          <a:t>Matt recommends removing to thin</a:t>
        </a:r>
      </a:p>
    </p188:txBody>
  </p188:cm>
</p188:cmLst>
</file>

<file path=ppt/comments/modernComment_16A_556E6090.xml><?xml version="1.0" encoding="utf-8"?>
<p188:cmLst xmlns:a="http://schemas.openxmlformats.org/drawingml/2006/main" xmlns:r="http://schemas.openxmlformats.org/officeDocument/2006/relationships" xmlns:p188="http://schemas.microsoft.com/office/powerpoint/2018/8/main">
  <p188:cm id="{3CDBD743-F449-4EE7-BEFE-C8C08F1F5F81}" authorId="{065530B4-611B-70D9-3CA7-2AE7A508FADB}" created="2025-02-07T15:51:25.779">
    <pc:sldMkLst xmlns:pc="http://schemas.microsoft.com/office/powerpoint/2013/main/command">
      <pc:docMk/>
      <pc:sldMk cId="1433297040" sldId="362"/>
    </pc:sldMkLst>
    <p188:txBody>
      <a:bodyPr/>
      <a:lstStyle/>
      <a:p>
        <a:r>
          <a:rPr lang="en-US"/>
          <a:t>Mickey recommends removing to thin out list.</a:t>
        </a:r>
      </a:p>
    </p188:txBody>
  </p188:cm>
</p188:cmLst>
</file>

<file path=ppt/comments/modernComment_16C_940BBB52.xml><?xml version="1.0" encoding="utf-8"?>
<p188:cmLst xmlns:a="http://schemas.openxmlformats.org/drawingml/2006/main" xmlns:r="http://schemas.openxmlformats.org/officeDocument/2006/relationships" xmlns:p188="http://schemas.microsoft.com/office/powerpoint/2018/8/main">
  <p188:cm id="{C9970C73-6146-46F4-8165-011E5BFA7920}" authorId="{065530B4-611B-70D9-3CA7-2AE7A508FADB}" created="2025-02-07T18:20:12.494">
    <pc:sldMkLst xmlns:pc="http://schemas.microsoft.com/office/powerpoint/2013/main/command">
      <pc:docMk/>
      <pc:sldMk cId="2483796818" sldId="364"/>
    </pc:sldMkLst>
    <p188:txBody>
      <a:bodyPr/>
      <a:lstStyle/>
      <a:p>
        <a:r>
          <a:rPr lang="en-US"/>
          <a:t>Matt recommends removing to thin</a:t>
        </a:r>
      </a:p>
    </p188:txBody>
  </p188:cm>
</p188:cmLst>
</file>

<file path=ppt/comments/modernComment_16E_11B6550D.xml><?xml version="1.0" encoding="utf-8"?>
<p188:cmLst xmlns:a="http://schemas.openxmlformats.org/drawingml/2006/main" xmlns:r="http://schemas.openxmlformats.org/officeDocument/2006/relationships" xmlns:p188="http://schemas.microsoft.com/office/powerpoint/2018/8/main">
  <p188:cm id="{2C76BF2B-C1A3-4171-9154-908671B833F5}" authorId="{065530B4-611B-70D9-3CA7-2AE7A508FADB}" created="2025-02-07T18:20:40.371">
    <pc:sldMkLst xmlns:pc="http://schemas.microsoft.com/office/powerpoint/2013/main/command">
      <pc:docMk/>
      <pc:sldMk cId="297161997" sldId="366"/>
    </pc:sldMkLst>
    <p188:txBody>
      <a:bodyPr/>
      <a:lstStyle/>
      <a:p>
        <a:r>
          <a:rPr lang="en-US"/>
          <a:t>Matt recommends removing to thin</a:t>
        </a:r>
      </a:p>
    </p188:txBody>
  </p188:cm>
</p188:cmLst>
</file>

<file path=ppt/comments/modernComment_16F_E7174178.xml><?xml version="1.0" encoding="utf-8"?>
<p188:cmLst xmlns:a="http://schemas.openxmlformats.org/drawingml/2006/main" xmlns:r="http://schemas.openxmlformats.org/officeDocument/2006/relationships" xmlns:p188="http://schemas.microsoft.com/office/powerpoint/2018/8/main">
  <p188:cm id="{5295D08C-7A4B-4186-8434-064B3F05CA61}" authorId="{065530B4-611B-70D9-3CA7-2AE7A508FADB}" created="2025-02-07T15:51:37.483">
    <pc:sldMkLst xmlns:pc="http://schemas.microsoft.com/office/powerpoint/2013/main/command">
      <pc:docMk/>
      <pc:sldMk cId="3877060984" sldId="367"/>
    </pc:sldMkLst>
    <p188:txBody>
      <a:bodyPr/>
      <a:lstStyle/>
      <a:p>
        <a:r>
          <a:rPr lang="en-US"/>
          <a:t>Mickey recommends removing to thin out list.</a:t>
        </a:r>
      </a:p>
    </p188:txBody>
  </p188:cm>
</p188:cmLst>
</file>

<file path=ppt/comments/modernComment_175_301C7042.xml><?xml version="1.0" encoding="utf-8"?>
<p188:cmLst xmlns:a="http://schemas.openxmlformats.org/drawingml/2006/main" xmlns:r="http://schemas.openxmlformats.org/officeDocument/2006/relationships" xmlns:p188="http://schemas.microsoft.com/office/powerpoint/2018/8/main">
  <p188:cm id="{07A40932-027C-4D7C-BBD3-4289FA90EED6}" authorId="{065530B4-611B-70D9-3CA7-2AE7A508FADB}" created="2025-02-07T18:24:55.119">
    <pc:sldMkLst xmlns:pc="http://schemas.microsoft.com/office/powerpoint/2013/main/command">
      <pc:docMk/>
      <pc:sldMk cId="807170114" sldId="373"/>
    </pc:sldMkLst>
    <p188:txBody>
      <a:bodyPr/>
      <a:lstStyle/>
      <a:p>
        <a:r>
          <a:rPr lang="en-US"/>
          <a:t>Matt recommends removing to thin</a:t>
        </a:r>
      </a:p>
    </p188:txBody>
  </p188:cm>
</p188:cmLst>
</file>

<file path=ppt/comments/modernComment_176_95690C3A.xml><?xml version="1.0" encoding="utf-8"?>
<p188:cmLst xmlns:a="http://schemas.openxmlformats.org/drawingml/2006/main" xmlns:r="http://schemas.openxmlformats.org/officeDocument/2006/relationships" xmlns:p188="http://schemas.microsoft.com/office/powerpoint/2018/8/main">
  <p188:cm id="{169AE1C0-00B1-4998-81B6-DBBCF3C6A6B8}" authorId="{065530B4-611B-70D9-3CA7-2AE7A508FADB}" created="2025-02-07T18:21:31.030">
    <pc:sldMkLst xmlns:pc="http://schemas.microsoft.com/office/powerpoint/2013/main/command">
      <pc:docMk/>
      <pc:sldMk cId="2506689594" sldId="374"/>
    </pc:sldMkLst>
    <p188:txBody>
      <a:bodyPr/>
      <a:lstStyle/>
      <a:p>
        <a:r>
          <a:rPr lang="en-US"/>
          <a:t>Matt recommends removing to thin</a:t>
        </a:r>
      </a:p>
    </p188:txBody>
  </p188:cm>
</p188:cmLst>
</file>

<file path=ppt/comments/modernComment_177_ED66ED6A.xml><?xml version="1.0" encoding="utf-8"?>
<p188:cmLst xmlns:a="http://schemas.openxmlformats.org/drawingml/2006/main" xmlns:r="http://schemas.openxmlformats.org/officeDocument/2006/relationships" xmlns:p188="http://schemas.microsoft.com/office/powerpoint/2018/8/main">
  <p188:cm id="{C3C29156-E3C8-4E85-8BAE-8CB59967B4D8}" authorId="{065530B4-611B-70D9-3CA7-2AE7A508FADB}" created="2025-02-07T18:21:35.804">
    <pc:sldMkLst xmlns:pc="http://schemas.microsoft.com/office/powerpoint/2013/main/command">
      <pc:docMk/>
      <pc:sldMk cId="3982945642" sldId="375"/>
    </pc:sldMkLst>
    <p188:txBody>
      <a:bodyPr/>
      <a:lstStyle/>
      <a:p>
        <a:r>
          <a:rPr lang="en-US"/>
          <a:t>Matt recommends removing to thin</a:t>
        </a:r>
      </a:p>
    </p188:txBody>
  </p188:cm>
</p188:cmLst>
</file>

<file path=ppt/comments/modernComment_17C_9AF06ABD.xml><?xml version="1.0" encoding="utf-8"?>
<p188:cmLst xmlns:a="http://schemas.openxmlformats.org/drawingml/2006/main" xmlns:r="http://schemas.openxmlformats.org/officeDocument/2006/relationships" xmlns:p188="http://schemas.microsoft.com/office/powerpoint/2018/8/main">
  <p188:cm id="{012231FE-0CB7-419C-86C3-8932F01D2C39}" authorId="{065530B4-611B-70D9-3CA7-2AE7A508FADB}" created="2025-02-13T15:10:21.300">
    <pc:sldMkLst xmlns:pc="http://schemas.microsoft.com/office/powerpoint/2013/main/command">
      <pc:docMk/>
      <pc:sldMk cId="2599447229" sldId="380"/>
    </pc:sldMkLst>
    <p188:txBody>
      <a:bodyPr/>
      <a:lstStyle/>
      <a:p>
        <a:r>
          <a:rPr lang="en-US"/>
          <a:t>Allow to use key</a:t>
        </a:r>
      </a:p>
    </p188:txBody>
  </p188:cm>
</p188:cmLst>
</file>

<file path=ppt/comments/modernComment_17D_AA107CED.xml><?xml version="1.0" encoding="utf-8"?>
<p188:cmLst xmlns:a="http://schemas.openxmlformats.org/drawingml/2006/main" xmlns:r="http://schemas.openxmlformats.org/officeDocument/2006/relationships" xmlns:p188="http://schemas.microsoft.com/office/powerpoint/2018/8/main">
  <p188:cm id="{A0C772CC-9411-4A89-A3EA-2859E105E714}" authorId="{065530B4-611B-70D9-3CA7-2AE7A508FADB}" created="2025-02-13T15:10:54.182">
    <pc:sldMkLst xmlns:pc="http://schemas.microsoft.com/office/powerpoint/2013/main/command">
      <pc:docMk/>
      <pc:sldMk cId="2853207277" sldId="381"/>
    </pc:sldMkLst>
    <p188:txBody>
      <a:bodyPr/>
      <a:lstStyle/>
      <a:p>
        <a:r>
          <a:rPr lang="en-US"/>
          <a:t>Allow to use key</a:t>
        </a:r>
      </a:p>
    </p188:txBody>
  </p188:cm>
</p188:cmLst>
</file>

<file path=ppt/comments/modernComment_180_D0461BF0.xml><?xml version="1.0" encoding="utf-8"?>
<p188:cmLst xmlns:a="http://schemas.openxmlformats.org/drawingml/2006/main" xmlns:r="http://schemas.openxmlformats.org/officeDocument/2006/relationships" xmlns:p188="http://schemas.microsoft.com/office/powerpoint/2018/8/main">
  <p188:cm id="{48A08DAB-4FEC-4636-AF80-748A6C1C770F}" authorId="{065530B4-611B-70D9-3CA7-2AE7A508FADB}" created="2025-02-07T15:51:51.999">
    <pc:sldMkLst xmlns:pc="http://schemas.microsoft.com/office/powerpoint/2013/main/command">
      <pc:docMk/>
      <pc:sldMk cId="3494255600" sldId="384"/>
    </pc:sldMkLst>
    <p188:txBody>
      <a:bodyPr/>
      <a:lstStyle/>
      <a:p>
        <a:r>
          <a:rPr lang="en-US"/>
          <a:t>Mickey recommends removing to thin out list.</a:t>
        </a:r>
      </a:p>
    </p188:txBody>
  </p188:cm>
</p188:cmLst>
</file>

<file path=ppt/comments/modernComment_183_4E6B69BE.xml><?xml version="1.0" encoding="utf-8"?>
<p188:cmLst xmlns:a="http://schemas.openxmlformats.org/drawingml/2006/main" xmlns:r="http://schemas.openxmlformats.org/officeDocument/2006/relationships" xmlns:p188="http://schemas.microsoft.com/office/powerpoint/2018/8/main">
  <p188:cm id="{EE495EDC-A8FC-4527-B1CB-52B6FA551F20}" authorId="{065530B4-611B-70D9-3CA7-2AE7A508FADB}" created="2025-02-07T18:22:33.581">
    <pc:sldMkLst xmlns:pc="http://schemas.microsoft.com/office/powerpoint/2013/main/command">
      <pc:docMk/>
      <pc:sldMk cId="1315662270" sldId="387"/>
    </pc:sldMkLst>
    <p188:txBody>
      <a:bodyPr/>
      <a:lstStyle/>
      <a:p>
        <a:r>
          <a:rPr lang="en-US"/>
          <a:t>Matt recommends removing to thin</a:t>
        </a:r>
      </a:p>
    </p188:txBody>
  </p188:cm>
</p188:cmLst>
</file>

<file path=ppt/comments/modernComment_187_550907D3.xml><?xml version="1.0" encoding="utf-8"?>
<p188:cmLst xmlns:a="http://schemas.openxmlformats.org/drawingml/2006/main" xmlns:r="http://schemas.openxmlformats.org/officeDocument/2006/relationships" xmlns:p188="http://schemas.microsoft.com/office/powerpoint/2018/8/main">
  <p188:cm id="{4BB8A288-71A8-474B-9147-875E87963488}" authorId="{065530B4-611B-70D9-3CA7-2AE7A508FADB}" created="2025-02-07T15:52:05.229">
    <pc:sldMkLst xmlns:pc="http://schemas.microsoft.com/office/powerpoint/2013/main/command">
      <pc:docMk/>
      <pc:sldMk cId="1426655187" sldId="391"/>
    </pc:sldMkLst>
    <p188:txBody>
      <a:bodyPr/>
      <a:lstStyle/>
      <a:p>
        <a:r>
          <a:rPr lang="en-US"/>
          <a:t>Mickey recommends removing to thin out list.</a:t>
        </a:r>
      </a:p>
    </p188:txBody>
  </p188:cm>
</p188:cmLst>
</file>

<file path=ppt/comments/modernComment_189_8F22429A.xml><?xml version="1.0" encoding="utf-8"?>
<p188:cmLst xmlns:a="http://schemas.openxmlformats.org/drawingml/2006/main" xmlns:r="http://schemas.openxmlformats.org/officeDocument/2006/relationships" xmlns:p188="http://schemas.microsoft.com/office/powerpoint/2018/8/main">
  <p188:cm id="{DB7A097F-C512-4A1F-9967-3B8B4574F5AB}" authorId="{065530B4-611B-70D9-3CA7-2AE7A508FADB}" created="2025-02-07T15:52:08.658">
    <pc:sldMkLst xmlns:pc="http://schemas.microsoft.com/office/powerpoint/2013/main/command">
      <pc:docMk/>
      <pc:sldMk cId="2401387162" sldId="393"/>
    </pc:sldMkLst>
    <p188:txBody>
      <a:bodyPr/>
      <a:lstStyle/>
      <a:p>
        <a:r>
          <a:rPr lang="en-US"/>
          <a:t>Mickey recommends removing to thin out list.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650FB-3612-499D-8530-031D48468129}"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66E8A-6241-4C27-8C92-92A1B0C5AD61}" type="slidenum">
              <a:rPr lang="en-US" smtClean="0"/>
              <a:t>‹#›</a:t>
            </a:fld>
            <a:endParaRPr lang="en-US"/>
          </a:p>
        </p:txBody>
      </p:sp>
    </p:spTree>
    <p:extLst>
      <p:ext uri="{BB962C8B-B14F-4D97-AF65-F5344CB8AC3E}">
        <p14:creationId xmlns:p14="http://schemas.microsoft.com/office/powerpoint/2010/main" val="2984161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Biltmore stick, Forestry Suppliers https://www.forestry-suppliers.com/p/59780/14431/english-biltmore-stick</a:t>
            </a:r>
          </a:p>
          <a:p>
            <a:r>
              <a:rPr lang="en-US"/>
              <a:t>D-tape, BioWeb https://www.global.bioweb.co/products/forestry-suppliers-fabric-diameter-tape</a:t>
            </a:r>
          </a:p>
          <a:p>
            <a:r>
              <a:rPr lang="en-US"/>
              <a:t>Clinometer, Whizz https://oman.whizzcart.com/product/1357064/suunto-pm-5-clinometer-accurately-measure-heights-vertical-angles-and-slopes/</a:t>
            </a:r>
          </a:p>
          <a:p>
            <a:r>
              <a:rPr lang="en-US"/>
              <a:t>Cruising prism, Forestry Suppliers https://www.forestry-suppliers.com/p/59026/13911/jim-gem-rectangular-cruising-prisms</a:t>
            </a:r>
          </a:p>
          <a:p>
            <a:r>
              <a:rPr lang="en-US"/>
              <a:t>Tree caliper, </a:t>
            </a:r>
            <a:r>
              <a:rPr lang="en-US" err="1"/>
              <a:t>ToolSource</a:t>
            </a:r>
            <a:r>
              <a:rPr lang="en-US"/>
              <a:t> https://www.toolsource.com/dial-calipers-c-614_265/caliper-50cm-p-391928.html</a:t>
            </a:r>
          </a:p>
          <a:p>
            <a:r>
              <a:rPr lang="en-US"/>
              <a:t>Increment borer, Forestry Tools https://www.forestrytools.com.au/products/haglof-increment-borer-600mm-2-thread</a:t>
            </a:r>
          </a:p>
          <a:p>
            <a:endParaRPr lang="en-US"/>
          </a:p>
        </p:txBody>
      </p:sp>
      <p:sp>
        <p:nvSpPr>
          <p:cNvPr id="4" name="Slide Number Placeholder 3"/>
          <p:cNvSpPr>
            <a:spLocks noGrp="1"/>
          </p:cNvSpPr>
          <p:nvPr>
            <p:ph type="sldNum" sz="quarter" idx="5"/>
          </p:nvPr>
        </p:nvSpPr>
        <p:spPr/>
        <p:txBody>
          <a:bodyPr/>
          <a:lstStyle/>
          <a:p>
            <a:fld id="{FED66E8A-6241-4C27-8C92-92A1B0C5AD61}" type="slidenum">
              <a:rPr lang="en-US" smtClean="0"/>
              <a:t>9</a:t>
            </a:fld>
            <a:endParaRPr lang="en-US"/>
          </a:p>
        </p:txBody>
      </p:sp>
    </p:spTree>
    <p:extLst>
      <p:ext uri="{BB962C8B-B14F-4D97-AF65-F5344CB8AC3E}">
        <p14:creationId xmlns:p14="http://schemas.microsoft.com/office/powerpoint/2010/main" val="127389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06E16-0B65-5159-0CA1-EDC040274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798C2-E439-78CA-F811-B4FB758DC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20CC0-A54F-67B5-468B-39F557EE79C6}"/>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087DA1EF-7958-CEFF-0AAE-B0AFEA553300}"/>
              </a:ext>
            </a:extLst>
          </p:cNvPr>
          <p:cNvSpPr>
            <a:spLocks noGrp="1"/>
          </p:cNvSpPr>
          <p:nvPr>
            <p:ph type="sldNum" sz="quarter" idx="5"/>
          </p:nvPr>
        </p:nvSpPr>
        <p:spPr/>
        <p:txBody>
          <a:bodyPr/>
          <a:lstStyle/>
          <a:p>
            <a:fld id="{FED66E8A-6241-4C27-8C92-92A1B0C5AD61}" type="slidenum">
              <a:rPr lang="en-US" smtClean="0"/>
              <a:t>59</a:t>
            </a:fld>
            <a:endParaRPr lang="en-US"/>
          </a:p>
        </p:txBody>
      </p:sp>
    </p:spTree>
    <p:extLst>
      <p:ext uri="{BB962C8B-B14F-4D97-AF65-F5344CB8AC3E}">
        <p14:creationId xmlns:p14="http://schemas.microsoft.com/office/powerpoint/2010/main" val="1010994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12BDC-1E19-DEEC-1FA5-D2601B04F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EEDF-7BFC-7089-6EA1-44003054C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D5DAC-0DE7-ECCA-5948-742D6ACD487A}"/>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A249E2CC-A372-338A-0AFD-9B89E9A576AF}"/>
              </a:ext>
            </a:extLst>
          </p:cNvPr>
          <p:cNvSpPr>
            <a:spLocks noGrp="1"/>
          </p:cNvSpPr>
          <p:nvPr>
            <p:ph type="sldNum" sz="quarter" idx="5"/>
          </p:nvPr>
        </p:nvSpPr>
        <p:spPr/>
        <p:txBody>
          <a:bodyPr/>
          <a:lstStyle/>
          <a:p>
            <a:fld id="{FED66E8A-6241-4C27-8C92-92A1B0C5AD61}" type="slidenum">
              <a:rPr lang="en-US" smtClean="0"/>
              <a:t>60</a:t>
            </a:fld>
            <a:endParaRPr lang="en-US"/>
          </a:p>
        </p:txBody>
      </p:sp>
    </p:spTree>
    <p:extLst>
      <p:ext uri="{BB962C8B-B14F-4D97-AF65-F5344CB8AC3E}">
        <p14:creationId xmlns:p14="http://schemas.microsoft.com/office/powerpoint/2010/main" val="412738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52801-6AF8-145B-64A5-5DBF1761D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EDC87-A287-3449-822B-2633205F9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7D0B5-1BE3-883D-3678-631881F586FC}"/>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61859F31-758A-E2B6-6774-36AC10E5F5E8}"/>
              </a:ext>
            </a:extLst>
          </p:cNvPr>
          <p:cNvSpPr>
            <a:spLocks noGrp="1"/>
          </p:cNvSpPr>
          <p:nvPr>
            <p:ph type="sldNum" sz="quarter" idx="5"/>
          </p:nvPr>
        </p:nvSpPr>
        <p:spPr/>
        <p:txBody>
          <a:bodyPr/>
          <a:lstStyle/>
          <a:p>
            <a:fld id="{FED66E8A-6241-4C27-8C92-92A1B0C5AD61}" type="slidenum">
              <a:rPr lang="en-US" smtClean="0"/>
              <a:t>62</a:t>
            </a:fld>
            <a:endParaRPr lang="en-US"/>
          </a:p>
        </p:txBody>
      </p:sp>
    </p:spTree>
    <p:extLst>
      <p:ext uri="{BB962C8B-B14F-4D97-AF65-F5344CB8AC3E}">
        <p14:creationId xmlns:p14="http://schemas.microsoft.com/office/powerpoint/2010/main" val="3467595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12764-6F6A-02E3-8461-9BBEE7923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2F5F7-A616-4612-7545-B9355B162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C7C58-072E-2C42-EDA3-C51D807969C5}"/>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8CCB9063-6BEC-E7E8-DE83-14A0B24AD724}"/>
              </a:ext>
            </a:extLst>
          </p:cNvPr>
          <p:cNvSpPr>
            <a:spLocks noGrp="1"/>
          </p:cNvSpPr>
          <p:nvPr>
            <p:ph type="sldNum" sz="quarter" idx="5"/>
          </p:nvPr>
        </p:nvSpPr>
        <p:spPr/>
        <p:txBody>
          <a:bodyPr/>
          <a:lstStyle/>
          <a:p>
            <a:fld id="{FED66E8A-6241-4C27-8C92-92A1B0C5AD61}" type="slidenum">
              <a:rPr lang="en-US" smtClean="0"/>
              <a:t>64</a:t>
            </a:fld>
            <a:endParaRPr lang="en-US"/>
          </a:p>
        </p:txBody>
      </p:sp>
    </p:spTree>
    <p:extLst>
      <p:ext uri="{BB962C8B-B14F-4D97-AF65-F5344CB8AC3E}">
        <p14:creationId xmlns:p14="http://schemas.microsoft.com/office/powerpoint/2010/main" val="3562573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E5EF6-B1DF-E4B8-76F4-B240EF444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8D125-082F-9FCC-0472-5D24440145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FDC92-01A2-24ED-1207-36F8D7913DAC}"/>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56DCF533-EA2B-42CD-CACF-30B9661D5236}"/>
              </a:ext>
            </a:extLst>
          </p:cNvPr>
          <p:cNvSpPr>
            <a:spLocks noGrp="1"/>
          </p:cNvSpPr>
          <p:nvPr>
            <p:ph type="sldNum" sz="quarter" idx="5"/>
          </p:nvPr>
        </p:nvSpPr>
        <p:spPr/>
        <p:txBody>
          <a:bodyPr/>
          <a:lstStyle/>
          <a:p>
            <a:fld id="{FED66E8A-6241-4C27-8C92-92A1B0C5AD61}" type="slidenum">
              <a:rPr lang="en-US" smtClean="0"/>
              <a:t>66</a:t>
            </a:fld>
            <a:endParaRPr lang="en-US"/>
          </a:p>
        </p:txBody>
      </p:sp>
    </p:spTree>
    <p:extLst>
      <p:ext uri="{BB962C8B-B14F-4D97-AF65-F5344CB8AC3E}">
        <p14:creationId xmlns:p14="http://schemas.microsoft.com/office/powerpoint/2010/main" val="116413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AB5C3-1DA4-6BE0-8410-C7D134918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F8024-63F3-B5F5-13B0-E9D07EAD7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2CE78-06F1-ED44-7872-6600ECC5DB36}"/>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C0AD28C7-D49A-74B3-B065-1044E9C4742D}"/>
              </a:ext>
            </a:extLst>
          </p:cNvPr>
          <p:cNvSpPr>
            <a:spLocks noGrp="1"/>
          </p:cNvSpPr>
          <p:nvPr>
            <p:ph type="sldNum" sz="quarter" idx="5"/>
          </p:nvPr>
        </p:nvSpPr>
        <p:spPr/>
        <p:txBody>
          <a:bodyPr/>
          <a:lstStyle/>
          <a:p>
            <a:fld id="{FED66E8A-6241-4C27-8C92-92A1B0C5AD61}" type="slidenum">
              <a:rPr lang="en-US" smtClean="0"/>
              <a:t>68</a:t>
            </a:fld>
            <a:endParaRPr lang="en-US"/>
          </a:p>
        </p:txBody>
      </p:sp>
    </p:spTree>
    <p:extLst>
      <p:ext uri="{BB962C8B-B14F-4D97-AF65-F5344CB8AC3E}">
        <p14:creationId xmlns:p14="http://schemas.microsoft.com/office/powerpoint/2010/main" val="3500205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D6FAF-3FA1-038F-AB4E-C73129B2B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0C0F7-8DD6-5BBF-2973-1182690BE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149473-7116-26B5-5CAE-0402A4E67C3A}"/>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9ED7C7DC-061B-41DF-2AF6-F12484843AF4}"/>
              </a:ext>
            </a:extLst>
          </p:cNvPr>
          <p:cNvSpPr>
            <a:spLocks noGrp="1"/>
          </p:cNvSpPr>
          <p:nvPr>
            <p:ph type="sldNum" sz="quarter" idx="5"/>
          </p:nvPr>
        </p:nvSpPr>
        <p:spPr/>
        <p:txBody>
          <a:bodyPr/>
          <a:lstStyle/>
          <a:p>
            <a:fld id="{FED66E8A-6241-4C27-8C92-92A1B0C5AD61}" type="slidenum">
              <a:rPr lang="en-US" smtClean="0"/>
              <a:t>70</a:t>
            </a:fld>
            <a:endParaRPr lang="en-US"/>
          </a:p>
        </p:txBody>
      </p:sp>
    </p:spTree>
    <p:extLst>
      <p:ext uri="{BB962C8B-B14F-4D97-AF65-F5344CB8AC3E}">
        <p14:creationId xmlns:p14="http://schemas.microsoft.com/office/powerpoint/2010/main" val="83183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9B4B2-95DE-E1B5-FBAA-AB52F92A1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49F72-1481-05F1-E198-B51FCB6BC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DEA4-94E6-8C5B-C372-23281679090D}"/>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3D768436-9750-4E50-266A-1BF0CDD3B181}"/>
              </a:ext>
            </a:extLst>
          </p:cNvPr>
          <p:cNvSpPr>
            <a:spLocks noGrp="1"/>
          </p:cNvSpPr>
          <p:nvPr>
            <p:ph type="sldNum" sz="quarter" idx="5"/>
          </p:nvPr>
        </p:nvSpPr>
        <p:spPr/>
        <p:txBody>
          <a:bodyPr/>
          <a:lstStyle/>
          <a:p>
            <a:fld id="{FED66E8A-6241-4C27-8C92-92A1B0C5AD61}" type="slidenum">
              <a:rPr lang="en-US" smtClean="0"/>
              <a:t>72</a:t>
            </a:fld>
            <a:endParaRPr lang="en-US"/>
          </a:p>
        </p:txBody>
      </p:sp>
    </p:spTree>
    <p:extLst>
      <p:ext uri="{BB962C8B-B14F-4D97-AF65-F5344CB8AC3E}">
        <p14:creationId xmlns:p14="http://schemas.microsoft.com/office/powerpoint/2010/main" val="4124851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503F-E813-0729-E6D5-2A20AACF5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9644B-BA88-78A1-9CA0-C450F3C55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23F65-C7F7-4C04-2CBC-A7918892DF34}"/>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B9A92388-81EE-98C0-9A88-F60D699BC19E}"/>
              </a:ext>
            </a:extLst>
          </p:cNvPr>
          <p:cNvSpPr>
            <a:spLocks noGrp="1"/>
          </p:cNvSpPr>
          <p:nvPr>
            <p:ph type="sldNum" sz="quarter" idx="5"/>
          </p:nvPr>
        </p:nvSpPr>
        <p:spPr/>
        <p:txBody>
          <a:bodyPr/>
          <a:lstStyle/>
          <a:p>
            <a:fld id="{FED66E8A-6241-4C27-8C92-92A1B0C5AD61}" type="slidenum">
              <a:rPr lang="en-US" smtClean="0"/>
              <a:t>73</a:t>
            </a:fld>
            <a:endParaRPr lang="en-US"/>
          </a:p>
        </p:txBody>
      </p:sp>
    </p:spTree>
    <p:extLst>
      <p:ext uri="{BB962C8B-B14F-4D97-AF65-F5344CB8AC3E}">
        <p14:creationId xmlns:p14="http://schemas.microsoft.com/office/powerpoint/2010/main" val="924339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E93EA-D7CD-C333-3596-C600E959D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F9978-A5B7-42E6-8B94-DBA5D3C14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78CCA-45F3-0EDD-21B4-329F25A35FE5}"/>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D313A38B-823A-A98F-EF73-3023F309900F}"/>
              </a:ext>
            </a:extLst>
          </p:cNvPr>
          <p:cNvSpPr>
            <a:spLocks noGrp="1"/>
          </p:cNvSpPr>
          <p:nvPr>
            <p:ph type="sldNum" sz="quarter" idx="5"/>
          </p:nvPr>
        </p:nvSpPr>
        <p:spPr/>
        <p:txBody>
          <a:bodyPr/>
          <a:lstStyle/>
          <a:p>
            <a:fld id="{FED66E8A-6241-4C27-8C92-92A1B0C5AD61}" type="slidenum">
              <a:rPr lang="en-US" smtClean="0"/>
              <a:t>75</a:t>
            </a:fld>
            <a:endParaRPr lang="en-US"/>
          </a:p>
        </p:txBody>
      </p:sp>
    </p:spTree>
    <p:extLst>
      <p:ext uri="{BB962C8B-B14F-4D97-AF65-F5344CB8AC3E}">
        <p14:creationId xmlns:p14="http://schemas.microsoft.com/office/powerpoint/2010/main" val="187677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http://texastreeid.tamu.edu/content/howToID/</a:t>
            </a:r>
          </a:p>
        </p:txBody>
      </p:sp>
      <p:sp>
        <p:nvSpPr>
          <p:cNvPr id="4" name="Slide Number Placeholder 3"/>
          <p:cNvSpPr>
            <a:spLocks noGrp="1"/>
          </p:cNvSpPr>
          <p:nvPr>
            <p:ph type="sldNum" sz="quarter" idx="5"/>
          </p:nvPr>
        </p:nvSpPr>
        <p:spPr/>
        <p:txBody>
          <a:bodyPr/>
          <a:lstStyle/>
          <a:p>
            <a:fld id="{FED66E8A-6241-4C27-8C92-92A1B0C5AD61}" type="slidenum">
              <a:rPr lang="en-US" smtClean="0"/>
              <a:t>30</a:t>
            </a:fld>
            <a:endParaRPr lang="en-US"/>
          </a:p>
        </p:txBody>
      </p:sp>
    </p:spTree>
    <p:extLst>
      <p:ext uri="{BB962C8B-B14F-4D97-AF65-F5344CB8AC3E}">
        <p14:creationId xmlns:p14="http://schemas.microsoft.com/office/powerpoint/2010/main" val="2661854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9C93-5C92-366F-CCE4-41ED1F035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66FC9-EE39-DD1E-421C-26BB98E6D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E8100-7389-6632-356E-08F02E2AF702}"/>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265B05FB-5F2E-62FA-4122-20CB72086961}"/>
              </a:ext>
            </a:extLst>
          </p:cNvPr>
          <p:cNvSpPr>
            <a:spLocks noGrp="1"/>
          </p:cNvSpPr>
          <p:nvPr>
            <p:ph type="sldNum" sz="quarter" idx="5"/>
          </p:nvPr>
        </p:nvSpPr>
        <p:spPr/>
        <p:txBody>
          <a:bodyPr/>
          <a:lstStyle/>
          <a:p>
            <a:fld id="{FED66E8A-6241-4C27-8C92-92A1B0C5AD61}" type="slidenum">
              <a:rPr lang="en-US" smtClean="0"/>
              <a:t>76</a:t>
            </a:fld>
            <a:endParaRPr lang="en-US"/>
          </a:p>
        </p:txBody>
      </p:sp>
    </p:spTree>
    <p:extLst>
      <p:ext uri="{BB962C8B-B14F-4D97-AF65-F5344CB8AC3E}">
        <p14:creationId xmlns:p14="http://schemas.microsoft.com/office/powerpoint/2010/main" val="3762855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4B36-4962-F02B-790F-92C86F533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101F6-DA1E-E697-7DBF-4B8993327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B454B-8DEB-0416-97DC-7464E0FC23E5}"/>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E682F3A0-81F4-8256-6D50-38BBEF18AD0C}"/>
              </a:ext>
            </a:extLst>
          </p:cNvPr>
          <p:cNvSpPr>
            <a:spLocks noGrp="1"/>
          </p:cNvSpPr>
          <p:nvPr>
            <p:ph type="sldNum" sz="quarter" idx="5"/>
          </p:nvPr>
        </p:nvSpPr>
        <p:spPr/>
        <p:txBody>
          <a:bodyPr/>
          <a:lstStyle/>
          <a:p>
            <a:fld id="{FED66E8A-6241-4C27-8C92-92A1B0C5AD61}" type="slidenum">
              <a:rPr lang="en-US" smtClean="0"/>
              <a:t>77</a:t>
            </a:fld>
            <a:endParaRPr lang="en-US"/>
          </a:p>
        </p:txBody>
      </p:sp>
    </p:spTree>
    <p:extLst>
      <p:ext uri="{BB962C8B-B14F-4D97-AF65-F5344CB8AC3E}">
        <p14:creationId xmlns:p14="http://schemas.microsoft.com/office/powerpoint/2010/main" val="464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29B2-9DED-C5B9-9F18-95F5054BE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507DC-DD57-1C8A-FF1D-017C53E5C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F1D20-26BC-3AC8-C85A-2C2DEE1621F7}"/>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89992BEB-231A-9669-0E95-556710C4635C}"/>
              </a:ext>
            </a:extLst>
          </p:cNvPr>
          <p:cNvSpPr>
            <a:spLocks noGrp="1"/>
          </p:cNvSpPr>
          <p:nvPr>
            <p:ph type="sldNum" sz="quarter" idx="5"/>
          </p:nvPr>
        </p:nvSpPr>
        <p:spPr/>
        <p:txBody>
          <a:bodyPr/>
          <a:lstStyle/>
          <a:p>
            <a:fld id="{FED66E8A-6241-4C27-8C92-92A1B0C5AD61}" type="slidenum">
              <a:rPr lang="en-US" smtClean="0"/>
              <a:t>79</a:t>
            </a:fld>
            <a:endParaRPr lang="en-US"/>
          </a:p>
        </p:txBody>
      </p:sp>
    </p:spTree>
    <p:extLst>
      <p:ext uri="{BB962C8B-B14F-4D97-AF65-F5344CB8AC3E}">
        <p14:creationId xmlns:p14="http://schemas.microsoft.com/office/powerpoint/2010/main" val="338768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95A70-4594-E06A-3B75-AEB3CCEDD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1458E-D9CB-8066-7154-BAEE4DF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56320-3D37-AE6E-B475-F27A4D3EC08A}"/>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EA37EC4D-D14C-057A-B23C-9FABBE2BF6B9}"/>
              </a:ext>
            </a:extLst>
          </p:cNvPr>
          <p:cNvSpPr>
            <a:spLocks noGrp="1"/>
          </p:cNvSpPr>
          <p:nvPr>
            <p:ph type="sldNum" sz="quarter" idx="5"/>
          </p:nvPr>
        </p:nvSpPr>
        <p:spPr/>
        <p:txBody>
          <a:bodyPr/>
          <a:lstStyle/>
          <a:p>
            <a:fld id="{FED66E8A-6241-4C27-8C92-92A1B0C5AD61}" type="slidenum">
              <a:rPr lang="en-US" smtClean="0"/>
              <a:t>81</a:t>
            </a:fld>
            <a:endParaRPr lang="en-US"/>
          </a:p>
        </p:txBody>
      </p:sp>
    </p:spTree>
    <p:extLst>
      <p:ext uri="{BB962C8B-B14F-4D97-AF65-F5344CB8AC3E}">
        <p14:creationId xmlns:p14="http://schemas.microsoft.com/office/powerpoint/2010/main" val="3711630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F295-F3A0-0B1E-6748-E2390CEF1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FD28C-B048-683B-9A1B-A80ED364C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35364-5239-7117-90F4-555479A75449}"/>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64F532A0-76EB-95FD-6332-7F7780F922E6}"/>
              </a:ext>
            </a:extLst>
          </p:cNvPr>
          <p:cNvSpPr>
            <a:spLocks noGrp="1"/>
          </p:cNvSpPr>
          <p:nvPr>
            <p:ph type="sldNum" sz="quarter" idx="5"/>
          </p:nvPr>
        </p:nvSpPr>
        <p:spPr/>
        <p:txBody>
          <a:bodyPr/>
          <a:lstStyle/>
          <a:p>
            <a:fld id="{FED66E8A-6241-4C27-8C92-92A1B0C5AD61}" type="slidenum">
              <a:rPr lang="en-US" smtClean="0"/>
              <a:t>83</a:t>
            </a:fld>
            <a:endParaRPr lang="en-US"/>
          </a:p>
        </p:txBody>
      </p:sp>
    </p:spTree>
    <p:extLst>
      <p:ext uri="{BB962C8B-B14F-4D97-AF65-F5344CB8AC3E}">
        <p14:creationId xmlns:p14="http://schemas.microsoft.com/office/powerpoint/2010/main" val="214750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274D-C521-6B6E-3D21-A0811733A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9D53D-6E7B-5B76-C1A9-16A250227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29E6B-C465-EC5C-770E-14660F5FA5F0}"/>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4C7F0BC3-03D6-AF20-8ACD-5390B5DE2532}"/>
              </a:ext>
            </a:extLst>
          </p:cNvPr>
          <p:cNvSpPr>
            <a:spLocks noGrp="1"/>
          </p:cNvSpPr>
          <p:nvPr>
            <p:ph type="sldNum" sz="quarter" idx="5"/>
          </p:nvPr>
        </p:nvSpPr>
        <p:spPr/>
        <p:txBody>
          <a:bodyPr/>
          <a:lstStyle/>
          <a:p>
            <a:fld id="{FED66E8A-6241-4C27-8C92-92A1B0C5AD61}" type="slidenum">
              <a:rPr lang="en-US" smtClean="0"/>
              <a:t>84</a:t>
            </a:fld>
            <a:endParaRPr lang="en-US"/>
          </a:p>
        </p:txBody>
      </p:sp>
    </p:spTree>
    <p:extLst>
      <p:ext uri="{BB962C8B-B14F-4D97-AF65-F5344CB8AC3E}">
        <p14:creationId xmlns:p14="http://schemas.microsoft.com/office/powerpoint/2010/main" val="523158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68F1-D7D3-6CF2-AE36-CD19D553A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08B51-6502-A92A-0548-33E2FC908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182DA-F159-28E1-4123-B931DDCA8568}"/>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A9B274C0-4495-6FAE-F20E-21C1D6D14F5E}"/>
              </a:ext>
            </a:extLst>
          </p:cNvPr>
          <p:cNvSpPr>
            <a:spLocks noGrp="1"/>
          </p:cNvSpPr>
          <p:nvPr>
            <p:ph type="sldNum" sz="quarter" idx="5"/>
          </p:nvPr>
        </p:nvSpPr>
        <p:spPr/>
        <p:txBody>
          <a:bodyPr/>
          <a:lstStyle/>
          <a:p>
            <a:fld id="{FED66E8A-6241-4C27-8C92-92A1B0C5AD61}" type="slidenum">
              <a:rPr lang="en-US" smtClean="0"/>
              <a:t>85</a:t>
            </a:fld>
            <a:endParaRPr lang="en-US"/>
          </a:p>
        </p:txBody>
      </p:sp>
    </p:spTree>
    <p:extLst>
      <p:ext uri="{BB962C8B-B14F-4D97-AF65-F5344CB8AC3E}">
        <p14:creationId xmlns:p14="http://schemas.microsoft.com/office/powerpoint/2010/main" val="2564608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CE0D1-6F12-FE72-5AC4-2D8760463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E5EBC-C67F-8A43-3B51-5678D6EF9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88134-DE98-2293-83AE-B3949D329155}"/>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86ABACC4-38C0-5A4D-4981-B711CC004F64}"/>
              </a:ext>
            </a:extLst>
          </p:cNvPr>
          <p:cNvSpPr>
            <a:spLocks noGrp="1"/>
          </p:cNvSpPr>
          <p:nvPr>
            <p:ph type="sldNum" sz="quarter" idx="5"/>
          </p:nvPr>
        </p:nvSpPr>
        <p:spPr/>
        <p:txBody>
          <a:bodyPr/>
          <a:lstStyle/>
          <a:p>
            <a:fld id="{FED66E8A-6241-4C27-8C92-92A1B0C5AD61}" type="slidenum">
              <a:rPr lang="en-US" smtClean="0"/>
              <a:t>87</a:t>
            </a:fld>
            <a:endParaRPr lang="en-US"/>
          </a:p>
        </p:txBody>
      </p:sp>
    </p:spTree>
    <p:extLst>
      <p:ext uri="{BB962C8B-B14F-4D97-AF65-F5344CB8AC3E}">
        <p14:creationId xmlns:p14="http://schemas.microsoft.com/office/powerpoint/2010/main" val="3071499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A2DE-0A1C-32B5-A37C-1AB784A0B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E1980-3D73-0A3F-A76D-7F2FADC9E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89812-72CE-7488-5E2E-9FB6753B5A09}"/>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EC928CDB-902B-6ED6-80C3-DA0B567621FD}"/>
              </a:ext>
            </a:extLst>
          </p:cNvPr>
          <p:cNvSpPr>
            <a:spLocks noGrp="1"/>
          </p:cNvSpPr>
          <p:nvPr>
            <p:ph type="sldNum" sz="quarter" idx="5"/>
          </p:nvPr>
        </p:nvSpPr>
        <p:spPr/>
        <p:txBody>
          <a:bodyPr/>
          <a:lstStyle/>
          <a:p>
            <a:fld id="{FED66E8A-6241-4C27-8C92-92A1B0C5AD61}" type="slidenum">
              <a:rPr lang="en-US" smtClean="0"/>
              <a:t>89</a:t>
            </a:fld>
            <a:endParaRPr lang="en-US"/>
          </a:p>
        </p:txBody>
      </p:sp>
    </p:spTree>
    <p:extLst>
      <p:ext uri="{BB962C8B-B14F-4D97-AF65-F5344CB8AC3E}">
        <p14:creationId xmlns:p14="http://schemas.microsoft.com/office/powerpoint/2010/main" val="3817381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9791-B270-5903-212D-4A5E021EE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3394E-3CEC-CF33-E955-DC5F0940A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0D03D-70B1-5836-7A9D-498EB6CF9D93}"/>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2E7FEFD6-3530-185A-7E88-70E11DA6868A}"/>
              </a:ext>
            </a:extLst>
          </p:cNvPr>
          <p:cNvSpPr>
            <a:spLocks noGrp="1"/>
          </p:cNvSpPr>
          <p:nvPr>
            <p:ph type="sldNum" sz="quarter" idx="5"/>
          </p:nvPr>
        </p:nvSpPr>
        <p:spPr/>
        <p:txBody>
          <a:bodyPr/>
          <a:lstStyle/>
          <a:p>
            <a:fld id="{FED66E8A-6241-4C27-8C92-92A1B0C5AD61}" type="slidenum">
              <a:rPr lang="en-US" smtClean="0"/>
              <a:t>90</a:t>
            </a:fld>
            <a:endParaRPr lang="en-US"/>
          </a:p>
        </p:txBody>
      </p:sp>
    </p:spTree>
    <p:extLst>
      <p:ext uri="{BB962C8B-B14F-4D97-AF65-F5344CB8AC3E}">
        <p14:creationId xmlns:p14="http://schemas.microsoft.com/office/powerpoint/2010/main" val="4125980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7A4E6-7D6A-39B9-37DA-BB5D97592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798CB-2A8D-7C16-8C1B-EC5107636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B2502-5344-62A9-371A-BCAED49A3325}"/>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59FAF588-58C0-70B0-BCD6-66F003E595D6}"/>
              </a:ext>
            </a:extLst>
          </p:cNvPr>
          <p:cNvSpPr>
            <a:spLocks noGrp="1"/>
          </p:cNvSpPr>
          <p:nvPr>
            <p:ph type="sldNum" sz="quarter" idx="5"/>
          </p:nvPr>
        </p:nvSpPr>
        <p:spPr/>
        <p:txBody>
          <a:bodyPr/>
          <a:lstStyle/>
          <a:p>
            <a:fld id="{FED66E8A-6241-4C27-8C92-92A1B0C5AD61}" type="slidenum">
              <a:rPr lang="en-US" smtClean="0"/>
              <a:t>49</a:t>
            </a:fld>
            <a:endParaRPr lang="en-US"/>
          </a:p>
        </p:txBody>
      </p:sp>
    </p:spTree>
    <p:extLst>
      <p:ext uri="{BB962C8B-B14F-4D97-AF65-F5344CB8AC3E}">
        <p14:creationId xmlns:p14="http://schemas.microsoft.com/office/powerpoint/2010/main" val="527691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E5E29-C458-EABF-C1CA-7FC87257B6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053E0-C2A5-5DB3-D450-D48EA3F2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87B47-4B1F-0D7D-08BA-9050E228C01A}"/>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BC5F8857-3504-285E-51D9-BB8F8F9E0F33}"/>
              </a:ext>
            </a:extLst>
          </p:cNvPr>
          <p:cNvSpPr>
            <a:spLocks noGrp="1"/>
          </p:cNvSpPr>
          <p:nvPr>
            <p:ph type="sldNum" sz="quarter" idx="5"/>
          </p:nvPr>
        </p:nvSpPr>
        <p:spPr/>
        <p:txBody>
          <a:bodyPr/>
          <a:lstStyle/>
          <a:p>
            <a:fld id="{FED66E8A-6241-4C27-8C92-92A1B0C5AD61}" type="slidenum">
              <a:rPr lang="en-US" smtClean="0"/>
              <a:t>92</a:t>
            </a:fld>
            <a:endParaRPr lang="en-US"/>
          </a:p>
        </p:txBody>
      </p:sp>
    </p:spTree>
    <p:extLst>
      <p:ext uri="{BB962C8B-B14F-4D97-AF65-F5344CB8AC3E}">
        <p14:creationId xmlns:p14="http://schemas.microsoft.com/office/powerpoint/2010/main" val="3542768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individual slides for picture citations.</a:t>
            </a:r>
          </a:p>
        </p:txBody>
      </p:sp>
      <p:sp>
        <p:nvSpPr>
          <p:cNvPr id="4" name="Slide Number Placeholder 3"/>
          <p:cNvSpPr>
            <a:spLocks noGrp="1"/>
          </p:cNvSpPr>
          <p:nvPr>
            <p:ph type="sldNum" sz="quarter" idx="5"/>
          </p:nvPr>
        </p:nvSpPr>
        <p:spPr/>
        <p:txBody>
          <a:bodyPr/>
          <a:lstStyle/>
          <a:p>
            <a:fld id="{FED66E8A-6241-4C27-8C92-92A1B0C5AD61}" type="slidenum">
              <a:rPr lang="en-US" smtClean="0"/>
              <a:t>94</a:t>
            </a:fld>
            <a:endParaRPr lang="en-US"/>
          </a:p>
        </p:txBody>
      </p:sp>
    </p:spTree>
    <p:extLst>
      <p:ext uri="{BB962C8B-B14F-4D97-AF65-F5344CB8AC3E}">
        <p14:creationId xmlns:p14="http://schemas.microsoft.com/office/powerpoint/2010/main" val="3231348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9FC-1BD1-5344-A7E2-7AC27B959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FFBEE-5F54-56C3-4B46-B174238F3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68CC3-9964-60B3-EBB2-DFDFC53BB212}"/>
              </a:ext>
            </a:extLst>
          </p:cNvPr>
          <p:cNvSpPr>
            <a:spLocks noGrp="1"/>
          </p:cNvSpPr>
          <p:nvPr>
            <p:ph type="body" idx="1"/>
          </p:nvPr>
        </p:nvSpPr>
        <p:spPr/>
        <p:txBody>
          <a:bodyPr/>
          <a:lstStyle/>
          <a:p>
            <a:r>
              <a:rPr lang="en-US"/>
              <a:t>See individual slides for picture citations.</a:t>
            </a:r>
          </a:p>
        </p:txBody>
      </p:sp>
      <p:sp>
        <p:nvSpPr>
          <p:cNvPr id="4" name="Slide Number Placeholder 3">
            <a:extLst>
              <a:ext uri="{FF2B5EF4-FFF2-40B4-BE49-F238E27FC236}">
                <a16:creationId xmlns:a16="http://schemas.microsoft.com/office/drawing/2014/main" id="{966F904E-5072-CBCC-3C68-37EAE72F5F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66E8A-6241-4C27-8C92-92A1B0C5AD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361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8097C-0F26-95A4-5143-1D1F8A645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526DC3-8A0D-EB52-B881-358E31CEF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BB9F-E144-6E53-B7E2-FCAA153C02EB}"/>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67DFF878-7E17-FCF7-4E01-39A7BBFC9936}"/>
              </a:ext>
            </a:extLst>
          </p:cNvPr>
          <p:cNvSpPr>
            <a:spLocks noGrp="1"/>
          </p:cNvSpPr>
          <p:nvPr>
            <p:ph type="sldNum" sz="quarter" idx="5"/>
          </p:nvPr>
        </p:nvSpPr>
        <p:spPr/>
        <p:txBody>
          <a:bodyPr/>
          <a:lstStyle/>
          <a:p>
            <a:fld id="{FED66E8A-6241-4C27-8C92-92A1B0C5AD61}" type="slidenum">
              <a:rPr lang="en-US" smtClean="0"/>
              <a:t>50</a:t>
            </a:fld>
            <a:endParaRPr lang="en-US"/>
          </a:p>
        </p:txBody>
      </p:sp>
    </p:spTree>
    <p:extLst>
      <p:ext uri="{BB962C8B-B14F-4D97-AF65-F5344CB8AC3E}">
        <p14:creationId xmlns:p14="http://schemas.microsoft.com/office/powerpoint/2010/main" val="2409164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3FB91-41CE-3219-5258-9AE6454C4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770B0-3870-0960-1A1B-A6452E0C5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B51BC-5B20-391C-CC75-E4739F8630B0}"/>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DC79FDEE-011E-83A2-2980-DC563E3FA296}"/>
              </a:ext>
            </a:extLst>
          </p:cNvPr>
          <p:cNvSpPr>
            <a:spLocks noGrp="1"/>
          </p:cNvSpPr>
          <p:nvPr>
            <p:ph type="sldNum" sz="quarter" idx="5"/>
          </p:nvPr>
        </p:nvSpPr>
        <p:spPr/>
        <p:txBody>
          <a:bodyPr/>
          <a:lstStyle/>
          <a:p>
            <a:fld id="{FED66E8A-6241-4C27-8C92-92A1B0C5AD61}" type="slidenum">
              <a:rPr lang="en-US" smtClean="0"/>
              <a:t>51</a:t>
            </a:fld>
            <a:endParaRPr lang="en-US"/>
          </a:p>
        </p:txBody>
      </p:sp>
    </p:spTree>
    <p:extLst>
      <p:ext uri="{BB962C8B-B14F-4D97-AF65-F5344CB8AC3E}">
        <p14:creationId xmlns:p14="http://schemas.microsoft.com/office/powerpoint/2010/main" val="189120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3E6C8-EBB0-6A0E-BDE6-7275CDE7C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00109-9C5E-9AE2-4753-AC84AD464A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DCF91-FA83-98C3-65B5-EC10295A60CF}"/>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F8BFF244-3C45-7B54-3127-1A93CA702D48}"/>
              </a:ext>
            </a:extLst>
          </p:cNvPr>
          <p:cNvSpPr>
            <a:spLocks noGrp="1"/>
          </p:cNvSpPr>
          <p:nvPr>
            <p:ph type="sldNum" sz="quarter" idx="5"/>
          </p:nvPr>
        </p:nvSpPr>
        <p:spPr/>
        <p:txBody>
          <a:bodyPr/>
          <a:lstStyle/>
          <a:p>
            <a:fld id="{FED66E8A-6241-4C27-8C92-92A1B0C5AD61}" type="slidenum">
              <a:rPr lang="en-US" smtClean="0"/>
              <a:t>53</a:t>
            </a:fld>
            <a:endParaRPr lang="en-US"/>
          </a:p>
        </p:txBody>
      </p:sp>
    </p:spTree>
    <p:extLst>
      <p:ext uri="{BB962C8B-B14F-4D97-AF65-F5344CB8AC3E}">
        <p14:creationId xmlns:p14="http://schemas.microsoft.com/office/powerpoint/2010/main" val="320983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4985D-8679-82AC-C9A3-A6509DEA0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9B366-9A3B-E180-9216-478CF353E8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3D7E0-C163-AAB4-75F3-E76651E66A4F}"/>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AD5231EF-3F29-84BB-9F85-072D1ADA102A}"/>
              </a:ext>
            </a:extLst>
          </p:cNvPr>
          <p:cNvSpPr>
            <a:spLocks noGrp="1"/>
          </p:cNvSpPr>
          <p:nvPr>
            <p:ph type="sldNum" sz="quarter" idx="5"/>
          </p:nvPr>
        </p:nvSpPr>
        <p:spPr/>
        <p:txBody>
          <a:bodyPr/>
          <a:lstStyle/>
          <a:p>
            <a:fld id="{FED66E8A-6241-4C27-8C92-92A1B0C5AD61}" type="slidenum">
              <a:rPr lang="en-US" smtClean="0"/>
              <a:t>55</a:t>
            </a:fld>
            <a:endParaRPr lang="en-US"/>
          </a:p>
        </p:txBody>
      </p:sp>
    </p:spTree>
    <p:extLst>
      <p:ext uri="{BB962C8B-B14F-4D97-AF65-F5344CB8AC3E}">
        <p14:creationId xmlns:p14="http://schemas.microsoft.com/office/powerpoint/2010/main" val="233147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F36B-5629-2776-C58D-B019A7220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E1C8E-3DE6-264B-796B-D7E5640F9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FAAC-F4C9-4591-26F8-3FCBEF9F221B}"/>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B64A93CC-606D-EED2-B8CB-4EDF24CCC4DC}"/>
              </a:ext>
            </a:extLst>
          </p:cNvPr>
          <p:cNvSpPr>
            <a:spLocks noGrp="1"/>
          </p:cNvSpPr>
          <p:nvPr>
            <p:ph type="sldNum" sz="quarter" idx="5"/>
          </p:nvPr>
        </p:nvSpPr>
        <p:spPr/>
        <p:txBody>
          <a:bodyPr/>
          <a:lstStyle/>
          <a:p>
            <a:fld id="{FED66E8A-6241-4C27-8C92-92A1B0C5AD61}" type="slidenum">
              <a:rPr lang="en-US" smtClean="0"/>
              <a:t>56</a:t>
            </a:fld>
            <a:endParaRPr lang="en-US"/>
          </a:p>
        </p:txBody>
      </p:sp>
    </p:spTree>
    <p:extLst>
      <p:ext uri="{BB962C8B-B14F-4D97-AF65-F5344CB8AC3E}">
        <p14:creationId xmlns:p14="http://schemas.microsoft.com/office/powerpoint/2010/main" val="360132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C246-BBAA-1024-DD17-3F78D83C4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2123C-6F7F-9632-8197-F9E408703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9AAF9-7F43-0993-2AC0-3EF847C1B88A}"/>
              </a:ext>
            </a:extLst>
          </p:cNvPr>
          <p:cNvSpPr>
            <a:spLocks noGrp="1"/>
          </p:cNvSpPr>
          <p:nvPr>
            <p:ph type="body" idx="1"/>
          </p:nvPr>
        </p:nvSpPr>
        <p:spPr/>
        <p:txBody>
          <a:bodyPr/>
          <a:lstStyle/>
          <a:p>
            <a:r>
              <a:rPr lang="en-US"/>
              <a:t>Template for slides</a:t>
            </a:r>
          </a:p>
        </p:txBody>
      </p:sp>
      <p:sp>
        <p:nvSpPr>
          <p:cNvPr id="4" name="Slide Number Placeholder 3">
            <a:extLst>
              <a:ext uri="{FF2B5EF4-FFF2-40B4-BE49-F238E27FC236}">
                <a16:creationId xmlns:a16="http://schemas.microsoft.com/office/drawing/2014/main" id="{AA22C092-146D-B7AF-F57A-AF925BEBF4B9}"/>
              </a:ext>
            </a:extLst>
          </p:cNvPr>
          <p:cNvSpPr>
            <a:spLocks noGrp="1"/>
          </p:cNvSpPr>
          <p:nvPr>
            <p:ph type="sldNum" sz="quarter" idx="5"/>
          </p:nvPr>
        </p:nvSpPr>
        <p:spPr/>
        <p:txBody>
          <a:bodyPr/>
          <a:lstStyle/>
          <a:p>
            <a:fld id="{FED66E8A-6241-4C27-8C92-92A1B0C5AD61}" type="slidenum">
              <a:rPr lang="en-US" smtClean="0"/>
              <a:t>57</a:t>
            </a:fld>
            <a:endParaRPr lang="en-US"/>
          </a:p>
        </p:txBody>
      </p:sp>
    </p:spTree>
    <p:extLst>
      <p:ext uri="{BB962C8B-B14F-4D97-AF65-F5344CB8AC3E}">
        <p14:creationId xmlns:p14="http://schemas.microsoft.com/office/powerpoint/2010/main" val="8111447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A129169-FCCD-457B-863B-EA52A9F7CB7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49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2188852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143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774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298093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05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519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11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412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119785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B3DE4D-6D16-4119-87DF-87AF07C32BB0}"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29169-FCCD-457B-863B-EA52A9F7CB7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3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3DE4D-6D16-4119-87DF-87AF07C32BB0}"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3960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3DE4D-6D16-4119-87DF-87AF07C32BB0}"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129169-FCCD-457B-863B-EA52A9F7CB7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928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3DE4D-6D16-4119-87DF-87AF07C32BB0}"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129169-FCCD-457B-863B-EA52A9F7CB7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4673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3DE4D-6D16-4119-87DF-87AF07C32BB0}"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181263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837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B3DE4D-6D16-4119-87DF-87AF07C32BB0}"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129169-FCCD-457B-863B-EA52A9F7CB78}" type="slidenum">
              <a:rPr lang="en-US" smtClean="0"/>
              <a:t>‹#›</a:t>
            </a:fld>
            <a:endParaRPr lang="en-US"/>
          </a:p>
        </p:txBody>
      </p:sp>
    </p:spTree>
    <p:extLst>
      <p:ext uri="{BB962C8B-B14F-4D97-AF65-F5344CB8AC3E}">
        <p14:creationId xmlns:p14="http://schemas.microsoft.com/office/powerpoint/2010/main" val="429259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3B3DE4D-6D16-4119-87DF-87AF07C32BB0}" type="datetimeFigureOut">
              <a:rPr lang="en-US" smtClean="0"/>
              <a:t>2/13/2025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A129169-FCCD-457B-863B-EA52A9F7CB78}" type="slidenum">
              <a:rPr lang="en-US" smtClean="0"/>
              <a:t>‹#›</a:t>
            </a:fld>
            <a:endParaRPr lang="en-US"/>
          </a:p>
        </p:txBody>
      </p:sp>
    </p:spTree>
    <p:extLst>
      <p:ext uri="{BB962C8B-B14F-4D97-AF65-F5344CB8AC3E}">
        <p14:creationId xmlns:p14="http://schemas.microsoft.com/office/powerpoint/2010/main" val="4030137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video" Target="https://www.youtube.com/embed/6Qcv9Dr73VQ?feature=oembed" TargetMode="External"/><Relationship Id="rId5" Type="http://schemas.microsoft.com/office/2007/relationships/hdphoto" Target="../media/hdphoto2.wdp"/><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8.png"/><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video" Target="https://www.youtube.com/embed/dxRv_fqIP7U?feature=oembed" TargetMode="External"/><Relationship Id="rId4" Type="http://schemas.openxmlformats.org/officeDocument/2006/relationships/image" Target="../media/image104.jpeg"/></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9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2T1_xkE-zEc?feature=oembed" TargetMode="External"/><Relationship Id="rId5" Type="http://schemas.microsoft.com/office/2007/relationships/hdphoto" Target="../media/hdphoto1.wdp"/><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video" Target="https://www.youtube.com/embed/XXubnEy381Y?start=90&amp;feature=oembed" TargetMode="External"/><Relationship Id="rId5" Type="http://schemas.microsoft.com/office/2007/relationships/hdphoto" Target="../media/hdphoto5.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N4WvfA9lhbE?feature=oembed"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video" Target="https://www.youtube.com/embed/zjuiKhbZPMs?feature=oembed" TargetMode="External"/><Relationship Id="rId5" Type="http://schemas.microsoft.com/office/2007/relationships/hdphoto" Target="../media/hdphoto3.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video" Target="https://www.youtube.com/embed/z1TvGdkiB4o?feature=oembed" TargetMode="External"/><Relationship Id="rId5" Type="http://schemas.microsoft.com/office/2007/relationships/hdphoto" Target="../media/hdphoto4.wdp"/><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video" Target="https://www.youtube.com/embed/vuDlaxWN2lk?feature=oembed" TargetMode="Externa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video" Target="https://www.youtube.com/embed/rVGmHqJzAK8?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video" Target="https://www.youtube.com/embed/_835N77EK4g?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ideo" Target="https://www.youtube.com/embed/XpZemPMRkDw?start=57&amp;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video" Target="https://www.youtube.com/embed/8l40vlw8k2U?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chrome-extension://efaidnbmnnnibpcajpcglclefindmkaj/https:/www.houstontx.gov/police/cpted/planting_information/Tree_Planting_Guide_Booklet.pdf" TargetMode="External"/><Relationship Id="rId2" Type="http://schemas.openxmlformats.org/officeDocument/2006/relationships/hyperlink" Target="https://www.hcfcd.org/Resources/Downloads/Reforestation-Tree-Shrub-Field-Guide?folderId=8540&amp;view=gridview&amp;pageSize=10" TargetMode="External"/><Relationship Id="rId1" Type="http://schemas.openxmlformats.org/officeDocument/2006/relationships/slideLayout" Target="../slideLayouts/slideLayout3.xml"/><Relationship Id="rId4" Type="http://schemas.openxmlformats.org/officeDocument/2006/relationships/hyperlink" Target="http://texastreeid.tamu.edu/index.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texastreeid.tamu.edu/content/TreeDetails/?id=121"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texastreeid.tamu.edu/content/TreeDetails/?id=60&amp;t=R"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texastreeid.tamu.edu/content/TreeDetails/?id=78"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exastreeid.tamu.edu/content/treedetails/?id=98#:~:text=Tree%20Description%3A,crown%20of%20dark%20green%20foliage."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texastreeid.tamu.edu/content/TreeDetails/?id=109"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texastreeid.tamu.edu/content/TreeDetails/?id=95" TargetMode="External"/><Relationship Id="rId2" Type="http://schemas.microsoft.com/office/2018/10/relationships/comments" Target="../comments/modernComment_16A_556E6090.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texastreeid.tamu.edu/content/TreeDetails/?id=106"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texastreeid.tamu.edu/content/TreeDetails/?id=92" TargetMode="External"/><Relationship Id="rId2" Type="http://schemas.microsoft.com/office/2018/10/relationships/comments" Target="../comments/modernComment_16C_940BBB52.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texastreeid.tamu.edu/content/TreeDetails/?id=102"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texastreeid.tamu.edu/content/TreeDetails/?id=89" TargetMode="External"/><Relationship Id="rId2" Type="http://schemas.microsoft.com/office/2018/10/relationships/comments" Target="../comments/modernComment_16E_11B6550D.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hyperlink" Target="http://texastreeid.tamu.edu/content/TreeDetails/?id=104" TargetMode="External"/><Relationship Id="rId2" Type="http://schemas.microsoft.com/office/2018/10/relationships/comments" Target="../comments/modernComment_16F_E717417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microsoft.com/office/2018/10/relationships/comments" Target="../comments/modernComment_14E_3ED77B2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texastreeid.tamu.edu/content/TreeDetails/?id=15"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texastreeid.tamu.edu/content/TreeDetails/?id=1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hyperlink" Target="http://texastreeid.tamu.edu/content/TreeDetails/?id=67"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texastreeid.tamu.edu/content/TreeDetails/?id=3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texastreeid.tamu.edu/content/treedetails/?id=126"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microsoft.com/office/2018/10/relationships/comments" Target="../comments/modernComment_175_301C7042.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hyperlink" Target="http://texastreeid.tamu.edu/content/TreeDetails/?id=127" TargetMode="External"/></Relationships>
</file>

<file path=ppt/slides/_rels/slide57.xml.rels><?xml version="1.0" encoding="UTF-8" standalone="yes"?>
<Relationships xmlns="http://schemas.openxmlformats.org/package/2006/relationships"><Relationship Id="rId3" Type="http://schemas.microsoft.com/office/2018/10/relationships/comments" Target="../comments/modernComment_176_95690C3A.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hyperlink" Target="http://texastreeid.tamu.edu/content/treedetails/?id=26"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77_ED66ED6A.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hyperlink" Target="http://texastreeid.tamu.edu/content/TreeDetails/?id=48"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texastreeid.tamu.edu/content/TreeDetails/?id=49"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tpwd.texas.gov/publications/pwdpubs/media/pwd_br_w7000_0010p_color.pdf" TargetMode="Externa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2" Type="http://schemas.microsoft.com/office/2018/10/relationships/comments" Target="../comments/modernComment_15A_C450BAB.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texastreeid.tamu.edu/content/TreeDetails/?id=29"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2" Type="http://schemas.microsoft.com/office/2018/10/relationships/comments" Target="../comments/modernComment_15D_D4B46AE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texastreeid.tamu.edu/content/TreeDetails/?id=55"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17C_9AF06ABD.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hyperlink" Target="http://texastreeid.tamu.edu/content/TreeDetails/?id=62"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17D_AA107CED.xm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hyperlink" Target="http://texastreeid.tamu.edu/content/TreeDetails/?id=7"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texastreeid.tamu.edu/content/TreeDetails/?id=65"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180_D0461BF0.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hyperlink" Target="http://texastreeid.tamu.edu/content/TreeDetails/?id=31"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texastreeid.tamu.edu/content/TreeDetails/?id=36"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texastreeid.tamu.edu/content/TreeDetails/?id=8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microsoft.com/office/2018/10/relationships/comments" Target="../comments/modernComment_183_4E6B69BE.xm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hyperlink" Target="http://texastreeid.tamu.edu/content/TreeDetails/?id=85"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texastreeid.tamu.edu/content/TreeDetails/?id=33"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texastreeid.tamu.edu/content/TreeDetails/?id=115"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texastreeid.tamu.edu/content/TreeDetails/?id=80"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187_550907D3.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hyperlink" Target="http://texastreeid.tamu.edu/content/TreeDetails/?id=52"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texastreeid.tamu.edu/content/TreeDetails/?id=22"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microsoft.com/office/2018/10/relationships/comments" Target="../comments/modernComment_189_8F22429A.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hyperlink" Target="http://texastreeid.tamu.edu/content/TreeDetails/?id=20"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http://texastreeid.tamu.edu/content/TreeDetails/?id=64"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hyperlink" Target="http://texastreeid.tamu.edu/content/TreeDetails/?id=114"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2.png"/><Relationship Id="rId14" Type="http://schemas.microsoft.com/office/2007/relationships/hdphoto" Target="../media/hdphoto6.wdp"/></Relationships>
</file>

<file path=ppt/slides/_rels/slide90.xml.rels><?xml version="1.0" encoding="UTF-8" standalone="yes"?>
<Relationships xmlns="http://schemas.openxmlformats.org/package/2006/relationships"><Relationship Id="rId3" Type="http://schemas.openxmlformats.org/officeDocument/2006/relationships/hyperlink" Target="http://texastreeid.tamu.edu/content/TreeDetails/?id=81"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texastreeid.tamu.edu/content/TreeDetails/?id=56"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png"/></Relationships>
</file>

<file path=ppt/slides/_rels/slide9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99.jpeg"/></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82.png"/></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7012-0DB2-2C5F-0D98-08514B01B271}"/>
              </a:ext>
            </a:extLst>
          </p:cNvPr>
          <p:cNvSpPr>
            <a:spLocks noGrp="1"/>
          </p:cNvSpPr>
          <p:nvPr>
            <p:ph type="title"/>
          </p:nvPr>
        </p:nvSpPr>
        <p:spPr/>
        <p:txBody>
          <a:bodyPr/>
          <a:lstStyle/>
          <a:p>
            <a:r>
              <a:rPr lang="en-US"/>
              <a:t>Field Skills</a:t>
            </a:r>
          </a:p>
        </p:txBody>
      </p:sp>
      <p:sp>
        <p:nvSpPr>
          <p:cNvPr id="3" name="Subtitle 2">
            <a:extLst>
              <a:ext uri="{FF2B5EF4-FFF2-40B4-BE49-F238E27FC236}">
                <a16:creationId xmlns:a16="http://schemas.microsoft.com/office/drawing/2014/main" id="{19853348-CB85-9F0F-427F-4340162D640D}"/>
              </a:ext>
            </a:extLst>
          </p:cNvPr>
          <p:cNvSpPr>
            <a:spLocks noGrp="1"/>
          </p:cNvSpPr>
          <p:nvPr>
            <p:ph type="body" idx="1"/>
          </p:nvPr>
        </p:nvSpPr>
        <p:spPr/>
        <p:txBody>
          <a:bodyPr/>
          <a:lstStyle/>
          <a:p>
            <a:r>
              <a:rPr lang="en-US"/>
              <a:t>Texas Envirothon 2025 | Forestry</a:t>
            </a:r>
          </a:p>
        </p:txBody>
      </p:sp>
      <p:pic>
        <p:nvPicPr>
          <p:cNvPr id="5" name="Picture 4" descr="A logo with a star&#10;&#10;Description automatically generated">
            <a:extLst>
              <a:ext uri="{FF2B5EF4-FFF2-40B4-BE49-F238E27FC236}">
                <a16:creationId xmlns:a16="http://schemas.microsoft.com/office/drawing/2014/main" id="{AFE1BC69-3C44-F05C-6D62-235382F08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6544" y="4323324"/>
            <a:ext cx="2095736" cy="1809210"/>
          </a:xfrm>
          <a:prstGeom prst="rect">
            <a:avLst/>
          </a:prstGeom>
        </p:spPr>
      </p:pic>
    </p:spTree>
    <p:extLst>
      <p:ext uri="{BB962C8B-B14F-4D97-AF65-F5344CB8AC3E}">
        <p14:creationId xmlns:p14="http://schemas.microsoft.com/office/powerpoint/2010/main" val="427447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B67C-B38D-D800-B298-0A9255578189}"/>
              </a:ext>
            </a:extLst>
          </p:cNvPr>
          <p:cNvSpPr>
            <a:spLocks noGrp="1"/>
          </p:cNvSpPr>
          <p:nvPr>
            <p:ph type="title"/>
          </p:nvPr>
        </p:nvSpPr>
        <p:spPr/>
        <p:txBody>
          <a:bodyPr/>
          <a:lstStyle/>
          <a:p>
            <a:r>
              <a:rPr lang="en-US"/>
              <a:t>Measuring Diameter with a D-Tape</a:t>
            </a:r>
          </a:p>
        </p:txBody>
      </p:sp>
      <p:sp>
        <p:nvSpPr>
          <p:cNvPr id="3" name="Content Placeholder 2">
            <a:extLst>
              <a:ext uri="{FF2B5EF4-FFF2-40B4-BE49-F238E27FC236}">
                <a16:creationId xmlns:a16="http://schemas.microsoft.com/office/drawing/2014/main" id="{47BD4A9A-FEB0-AA5E-31FE-F074B2E0F4A5}"/>
              </a:ext>
            </a:extLst>
          </p:cNvPr>
          <p:cNvSpPr>
            <a:spLocks noGrp="1"/>
          </p:cNvSpPr>
          <p:nvPr>
            <p:ph sz="half" idx="1"/>
          </p:nvPr>
        </p:nvSpPr>
        <p:spPr>
          <a:xfrm>
            <a:off x="1298448" y="2560320"/>
            <a:ext cx="3772316" cy="3310128"/>
          </a:xfrm>
        </p:spPr>
        <p:txBody>
          <a:bodyPr>
            <a:normAutofit fontScale="92500"/>
          </a:bodyPr>
          <a:lstStyle/>
          <a:p>
            <a:r>
              <a:rPr lang="en-US" b="1"/>
              <a:t>Diameter tape</a:t>
            </a:r>
            <a:r>
              <a:rPr lang="en-US"/>
              <a:t> (d-tape) used to measure diameter of tree at DBH</a:t>
            </a:r>
          </a:p>
          <a:p>
            <a:r>
              <a:rPr lang="en-US"/>
              <a:t>Remember high school geometry: </a:t>
            </a:r>
            <a:r>
              <a:rPr lang="en-US" b="1"/>
              <a:t>diameter = circumference/π</a:t>
            </a:r>
          </a:p>
          <a:p>
            <a:pPr lvl="1"/>
            <a:r>
              <a:rPr lang="en-US"/>
              <a:t>D-tape units are already reduced by π, so no conversion is needed!</a:t>
            </a:r>
          </a:p>
        </p:txBody>
      </p:sp>
      <p:pic>
        <p:nvPicPr>
          <p:cNvPr id="5" name="Online Media 4" title="Measuring tree diameter using a diameter tape">
            <a:hlinkClick r:id="" action="ppaction://media"/>
            <a:extLst>
              <a:ext uri="{FF2B5EF4-FFF2-40B4-BE49-F238E27FC236}">
                <a16:creationId xmlns:a16="http://schemas.microsoft.com/office/drawing/2014/main" id="{05901AF4-D627-5F8C-C2A3-39F4EF253A42}"/>
              </a:ext>
            </a:extLst>
          </p:cNvPr>
          <p:cNvPicPr>
            <a:picLocks noRot="1" noChangeAspect="1"/>
          </p:cNvPicPr>
          <p:nvPr>
            <a:videoFile r:link="rId1"/>
          </p:nvPr>
        </p:nvPicPr>
        <p:blipFill>
          <a:blip r:embed="rId3"/>
          <a:stretch>
            <a:fillRect/>
          </a:stretch>
        </p:blipFill>
        <p:spPr>
          <a:xfrm>
            <a:off x="5467142" y="2683764"/>
            <a:ext cx="5421664" cy="3063240"/>
          </a:xfrm>
          <a:prstGeom prst="rect">
            <a:avLst/>
          </a:prstGeom>
        </p:spPr>
      </p:pic>
      <p:sp>
        <p:nvSpPr>
          <p:cNvPr id="6" name="TextBox 5">
            <a:extLst>
              <a:ext uri="{FF2B5EF4-FFF2-40B4-BE49-F238E27FC236}">
                <a16:creationId xmlns:a16="http://schemas.microsoft.com/office/drawing/2014/main" id="{C5F79858-629E-E854-9ECB-4F64D6E17253}"/>
              </a:ext>
            </a:extLst>
          </p:cNvPr>
          <p:cNvSpPr txBox="1"/>
          <p:nvPr/>
        </p:nvSpPr>
        <p:spPr>
          <a:xfrm>
            <a:off x="5467142" y="5700712"/>
            <a:ext cx="5426410" cy="461665"/>
          </a:xfrm>
          <a:prstGeom prst="rect">
            <a:avLst/>
          </a:prstGeom>
          <a:noFill/>
        </p:spPr>
        <p:txBody>
          <a:bodyPr wrap="square" rtlCol="0">
            <a:spAutoFit/>
          </a:bodyPr>
          <a:lstStyle/>
          <a:p>
            <a:pPr algn="ctr"/>
            <a:r>
              <a:rPr lang="en-US" sz="1200" i="1"/>
              <a:t>Measuring tree diameter using a diameter tape</a:t>
            </a:r>
          </a:p>
          <a:p>
            <a:pPr algn="ctr"/>
            <a:r>
              <a:rPr lang="en-US" sz="1200"/>
              <a:t>North  Carolina State University</a:t>
            </a:r>
          </a:p>
        </p:txBody>
      </p:sp>
      <p:pic>
        <p:nvPicPr>
          <p:cNvPr id="8" name="Picture 7">
            <a:extLst>
              <a:ext uri="{FF2B5EF4-FFF2-40B4-BE49-F238E27FC236}">
                <a16:creationId xmlns:a16="http://schemas.microsoft.com/office/drawing/2014/main" id="{653C249D-D474-D730-5BA1-9FE0F66DC92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31" b="95577" l="10000" r="90000">
                        <a14:foregroundMark x1="64615" y1="10769" x2="53077" y2="7115"/>
                        <a14:foregroundMark x1="53077" y1="7115" x2="38654" y2="8462"/>
                        <a14:foregroundMark x1="40000" y1="25769" x2="54423" y2="30769"/>
                        <a14:foregroundMark x1="54423" y1="30769" x2="55577" y2="29231"/>
                        <a14:foregroundMark x1="71538" y1="36923" x2="80962" y2="42692"/>
                        <a14:foregroundMark x1="80962" y1="42692" x2="80577" y2="53077"/>
                        <a14:foregroundMark x1="80577" y1="53077" x2="70769" y2="59231"/>
                        <a14:foregroundMark x1="70769" y1="59231" x2="23077" y2="59231"/>
                        <a14:foregroundMark x1="23077" y1="59231" x2="18654" y2="70769"/>
                        <a14:foregroundMark x1="18654" y1="70769" x2="24038" y2="81731"/>
                        <a14:foregroundMark x1="24038" y1="81731" x2="55962" y2="94808"/>
                        <a14:foregroundMark x1="55962" y1="94808" x2="59808" y2="91346"/>
                        <a14:foregroundMark x1="21538" y1="60192" x2="16346" y2="70385"/>
                        <a14:foregroundMark x1="16346" y1="70385" x2="16346" y2="70769"/>
                        <a14:foregroundMark x1="58077" y1="94808" x2="60000" y2="92115"/>
                        <a14:foregroundMark x1="59038" y1="95577" x2="60385" y2="93654"/>
                        <a14:foregroundMark x1="34808" y1="89615" x2="45192" y2="92885"/>
                        <a14:foregroundMark x1="45192" y1="92885" x2="45192" y2="92885"/>
                      </a14:backgroundRemoval>
                    </a14:imgEffect>
                  </a14:imgLayer>
                </a14:imgProps>
              </a:ext>
            </a:extLst>
          </a:blip>
          <a:stretch>
            <a:fillRect/>
          </a:stretch>
        </p:blipFill>
        <p:spPr>
          <a:xfrm>
            <a:off x="1108363" y="785856"/>
            <a:ext cx="1500143" cy="1500143"/>
          </a:xfrm>
          <a:prstGeom prst="rect">
            <a:avLst/>
          </a:prstGeom>
        </p:spPr>
      </p:pic>
    </p:spTree>
    <p:extLst>
      <p:ext uri="{BB962C8B-B14F-4D97-AF65-F5344CB8AC3E}">
        <p14:creationId xmlns:p14="http://schemas.microsoft.com/office/powerpoint/2010/main" val="108228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2D07E2-6481-12AF-3ADF-CB2E75950951}"/>
              </a:ext>
            </a:extLst>
          </p:cNvPr>
          <p:cNvSpPr>
            <a:spLocks noGrp="1"/>
          </p:cNvSpPr>
          <p:nvPr>
            <p:ph type="title"/>
          </p:nvPr>
        </p:nvSpPr>
        <p:spPr/>
        <p:txBody>
          <a:bodyPr>
            <a:normAutofit fontScale="90000"/>
          </a:bodyPr>
          <a:lstStyle/>
          <a:p>
            <a:r>
              <a:rPr lang="en-US"/>
              <a:t>Emerald Ash Borer (EAB)</a:t>
            </a:r>
            <a:br>
              <a:rPr lang="en-US"/>
            </a:br>
            <a:r>
              <a:rPr lang="en-US" i="1" err="1"/>
              <a:t>Agrilus</a:t>
            </a:r>
            <a:r>
              <a:rPr lang="en-US" i="1"/>
              <a:t> </a:t>
            </a:r>
            <a:r>
              <a:rPr lang="en-US" i="1" err="1"/>
              <a:t>planipennis</a:t>
            </a:r>
            <a:endParaRPr lang="en-US"/>
          </a:p>
        </p:txBody>
      </p:sp>
      <p:pic>
        <p:nvPicPr>
          <p:cNvPr id="9" name="Content Placeholder 8">
            <a:extLst>
              <a:ext uri="{FF2B5EF4-FFF2-40B4-BE49-F238E27FC236}">
                <a16:creationId xmlns:a16="http://schemas.microsoft.com/office/drawing/2014/main" id="{403DEC47-A74C-9030-B244-7EE2A7DE5415}"/>
              </a:ext>
            </a:extLst>
          </p:cNvPr>
          <p:cNvPicPr>
            <a:picLocks noGrp="1" noChangeAspect="1"/>
          </p:cNvPicPr>
          <p:nvPr>
            <p:ph sz="half" idx="1"/>
          </p:nvPr>
        </p:nvPicPr>
        <p:blipFill>
          <a:blip r:embed="rId2"/>
          <a:stretch>
            <a:fillRect/>
          </a:stretch>
        </p:blipFill>
        <p:spPr>
          <a:xfrm>
            <a:off x="1292607" y="2568939"/>
            <a:ext cx="4718050" cy="1720122"/>
          </a:xfrm>
        </p:spPr>
      </p:pic>
      <p:sp>
        <p:nvSpPr>
          <p:cNvPr id="6" name="Text Placeholder 5">
            <a:extLst>
              <a:ext uri="{FF2B5EF4-FFF2-40B4-BE49-F238E27FC236}">
                <a16:creationId xmlns:a16="http://schemas.microsoft.com/office/drawing/2014/main" id="{7F4A13FD-9382-52BF-E105-EA7A9609E296}"/>
              </a:ext>
            </a:extLst>
          </p:cNvPr>
          <p:cNvSpPr>
            <a:spLocks noGrp="1"/>
          </p:cNvSpPr>
          <p:nvPr>
            <p:ph sz="half" idx="2"/>
          </p:nvPr>
        </p:nvSpPr>
        <p:spPr>
          <a:xfrm>
            <a:off x="6181344" y="2560319"/>
            <a:ext cx="4718304" cy="3670727"/>
          </a:xfrm>
        </p:spPr>
        <p:txBody>
          <a:bodyPr>
            <a:normAutofit fontScale="92500" lnSpcReduction="20000"/>
          </a:bodyPr>
          <a:lstStyle/>
          <a:p>
            <a:r>
              <a:rPr lang="en-US" sz="1800" b="1"/>
              <a:t>Hosts: </a:t>
            </a:r>
            <a:r>
              <a:rPr lang="en-US" sz="1800"/>
              <a:t>Ash (</a:t>
            </a:r>
            <a:r>
              <a:rPr lang="en-US" sz="1800" i="1"/>
              <a:t>Fraxinus</a:t>
            </a:r>
            <a:r>
              <a:rPr lang="en-US" sz="1800"/>
              <a:t>) species</a:t>
            </a:r>
          </a:p>
          <a:p>
            <a:r>
              <a:rPr lang="en-US" sz="1800" b="1"/>
              <a:t>Significance: </a:t>
            </a:r>
            <a:r>
              <a:rPr lang="en-US" sz="1800"/>
              <a:t>Larval feeding on the phloem of branches and trunks can kill ash trees.</a:t>
            </a:r>
            <a:endParaRPr lang="en-US" sz="1800" b="1"/>
          </a:p>
          <a:p>
            <a:r>
              <a:rPr lang="en-US" sz="1800" b="1"/>
              <a:t>Identification: </a:t>
            </a:r>
            <a:r>
              <a:rPr lang="en-US" sz="1800" u="sng"/>
              <a:t>S-shaped galleries</a:t>
            </a:r>
            <a:r>
              <a:rPr lang="en-US" sz="1800"/>
              <a:t>. Emerging adults produce </a:t>
            </a:r>
            <a:r>
              <a:rPr lang="en-US" sz="1800" u="sng"/>
              <a:t>D-shaped exit holes</a:t>
            </a:r>
            <a:r>
              <a:rPr lang="en-US" sz="1800"/>
              <a:t>. Affected ash may produce leafy shoots from the trunk, have dead branches near the top of the tree, have split bark over galleries, and show increased woodpecker activity.</a:t>
            </a:r>
            <a:endParaRPr lang="en-US" sz="1800" b="1"/>
          </a:p>
          <a:p>
            <a:r>
              <a:rPr lang="en-US" sz="1800" b="1"/>
              <a:t>Management: </a:t>
            </a:r>
            <a:r>
              <a:rPr lang="en-US" sz="1800"/>
              <a:t>Repeated stem-injections of insecticides if caught early. Tree removal to slow the spread.</a:t>
            </a:r>
            <a:endParaRPr lang="en-US" sz="1800" b="1"/>
          </a:p>
        </p:txBody>
      </p:sp>
      <p:pic>
        <p:nvPicPr>
          <p:cNvPr id="11" name="Picture 10">
            <a:extLst>
              <a:ext uri="{FF2B5EF4-FFF2-40B4-BE49-F238E27FC236}">
                <a16:creationId xmlns:a16="http://schemas.microsoft.com/office/drawing/2014/main" id="{94ED3792-52A1-B080-C741-339064C5B555}"/>
              </a:ext>
            </a:extLst>
          </p:cNvPr>
          <p:cNvPicPr>
            <a:picLocks noChangeAspect="1"/>
          </p:cNvPicPr>
          <p:nvPr/>
        </p:nvPicPr>
        <p:blipFill>
          <a:blip r:embed="rId3"/>
          <a:stretch>
            <a:fillRect/>
          </a:stretch>
        </p:blipFill>
        <p:spPr>
          <a:xfrm>
            <a:off x="1292352" y="4289061"/>
            <a:ext cx="2400906" cy="2026014"/>
          </a:xfrm>
          <a:prstGeom prst="rect">
            <a:avLst/>
          </a:prstGeom>
        </p:spPr>
      </p:pic>
      <p:pic>
        <p:nvPicPr>
          <p:cNvPr id="13" name="Picture 12">
            <a:extLst>
              <a:ext uri="{FF2B5EF4-FFF2-40B4-BE49-F238E27FC236}">
                <a16:creationId xmlns:a16="http://schemas.microsoft.com/office/drawing/2014/main" id="{2E082072-CBF6-1AFE-F9E8-EC2BF36F2726}"/>
              </a:ext>
            </a:extLst>
          </p:cNvPr>
          <p:cNvPicPr>
            <a:picLocks noChangeAspect="1"/>
          </p:cNvPicPr>
          <p:nvPr/>
        </p:nvPicPr>
        <p:blipFill>
          <a:blip r:embed="rId4"/>
          <a:stretch>
            <a:fillRect/>
          </a:stretch>
        </p:blipFill>
        <p:spPr>
          <a:xfrm>
            <a:off x="3693258" y="4373088"/>
            <a:ext cx="2317399" cy="1857959"/>
          </a:xfrm>
          <a:prstGeom prst="rect">
            <a:avLst/>
          </a:prstGeom>
        </p:spPr>
      </p:pic>
      <p:pic>
        <p:nvPicPr>
          <p:cNvPr id="14" name="Picture 13">
            <a:extLst>
              <a:ext uri="{FF2B5EF4-FFF2-40B4-BE49-F238E27FC236}">
                <a16:creationId xmlns:a16="http://schemas.microsoft.com/office/drawing/2014/main" id="{25CA73B7-F8FC-E58B-AF0F-B487A1C884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5526" y="536028"/>
            <a:ext cx="1861602" cy="18592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414C3B5-C7FF-69B4-170B-44554BC06698}"/>
              </a:ext>
            </a:extLst>
          </p:cNvPr>
          <p:cNvSpPr txBox="1"/>
          <p:nvPr/>
        </p:nvSpPr>
        <p:spPr>
          <a:xfrm>
            <a:off x="9503375" y="1979805"/>
            <a:ext cx="1752598" cy="415498"/>
          </a:xfrm>
          <a:prstGeom prst="rect">
            <a:avLst/>
          </a:prstGeom>
          <a:noFill/>
        </p:spPr>
        <p:txBody>
          <a:bodyPr wrap="square" rtlCol="0">
            <a:spAutoFit/>
          </a:bodyPr>
          <a:lstStyle/>
          <a:p>
            <a:pPr algn="ctr"/>
            <a:r>
              <a:rPr lang="en-US" sz="1050"/>
              <a:t>Green Ash, </a:t>
            </a:r>
          </a:p>
          <a:p>
            <a:pPr algn="ctr"/>
            <a:r>
              <a:rPr lang="en-US" sz="1050" i="1"/>
              <a:t>Fraxinus </a:t>
            </a:r>
            <a:r>
              <a:rPr lang="en-US" sz="1050" i="1" err="1"/>
              <a:t>pennsylvanica</a:t>
            </a:r>
            <a:endParaRPr lang="en-US" sz="1050"/>
          </a:p>
        </p:txBody>
      </p:sp>
    </p:spTree>
    <p:extLst>
      <p:ext uri="{BB962C8B-B14F-4D97-AF65-F5344CB8AC3E}">
        <p14:creationId xmlns:p14="http://schemas.microsoft.com/office/powerpoint/2010/main" val="65409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93DB-08F1-DD54-7234-A058B8B2AAD8}"/>
            </a:ext>
          </a:extLst>
        </p:cNvPr>
        <p:cNvGrpSpPr/>
        <p:nvPr/>
      </p:nvGrpSpPr>
      <p:grpSpPr>
        <a:xfrm>
          <a:off x="0" y="0"/>
          <a:ext cx="0" cy="0"/>
          <a:chOff x="0" y="0"/>
          <a:chExt cx="0" cy="0"/>
        </a:xfrm>
      </p:grpSpPr>
      <p:pic>
        <p:nvPicPr>
          <p:cNvPr id="87044" name="Picture 4" descr="twig girdler and damage">
            <a:extLst>
              <a:ext uri="{FF2B5EF4-FFF2-40B4-BE49-F238E27FC236}">
                <a16:creationId xmlns:a16="http://schemas.microsoft.com/office/drawing/2014/main" id="{072ADA72-1B2B-DC07-9CB9-C7775AAFD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52" y="2858053"/>
            <a:ext cx="4803648" cy="27020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61EBC2-8851-7EBE-4450-44EF545823CD}"/>
              </a:ext>
            </a:extLst>
          </p:cNvPr>
          <p:cNvSpPr>
            <a:spLocks noGrp="1"/>
          </p:cNvSpPr>
          <p:nvPr>
            <p:ph type="title"/>
          </p:nvPr>
        </p:nvSpPr>
        <p:spPr/>
        <p:txBody>
          <a:bodyPr>
            <a:normAutofit fontScale="90000"/>
          </a:bodyPr>
          <a:lstStyle/>
          <a:p>
            <a:r>
              <a:rPr lang="en-US"/>
              <a:t>Twig Girdler</a:t>
            </a:r>
            <a:br>
              <a:rPr lang="en-US"/>
            </a:br>
            <a:r>
              <a:rPr lang="en-US" i="1"/>
              <a:t>Oncideres cingulata</a:t>
            </a:r>
            <a:endParaRPr lang="en-US"/>
          </a:p>
        </p:txBody>
      </p:sp>
      <p:sp>
        <p:nvSpPr>
          <p:cNvPr id="4" name="Text Placeholder 3">
            <a:extLst>
              <a:ext uri="{FF2B5EF4-FFF2-40B4-BE49-F238E27FC236}">
                <a16:creationId xmlns:a16="http://schemas.microsoft.com/office/drawing/2014/main" id="{BD6BF9EE-4885-F897-236B-B97665A475B6}"/>
              </a:ext>
            </a:extLst>
          </p:cNvPr>
          <p:cNvSpPr>
            <a:spLocks noGrp="1"/>
          </p:cNvSpPr>
          <p:nvPr>
            <p:ph sz="half" idx="2"/>
          </p:nvPr>
        </p:nvSpPr>
        <p:spPr/>
        <p:txBody>
          <a:bodyPr>
            <a:normAutofit fontScale="92500"/>
          </a:bodyPr>
          <a:lstStyle/>
          <a:p>
            <a:pPr algn="l"/>
            <a:r>
              <a:rPr lang="en-US" sz="1600" b="1"/>
              <a:t>Hosts: </a:t>
            </a:r>
            <a:r>
              <a:rPr lang="en-US" sz="1600"/>
              <a:t>Many hardwood species, especially pecan, hickory, elm, persimmon, oaks, dogwood, poplar, and various fruit and landscape trees.</a:t>
            </a:r>
            <a:endParaRPr lang="en-US" sz="1600" b="1"/>
          </a:p>
          <a:p>
            <a:r>
              <a:rPr lang="en-US" sz="1600" b="1"/>
              <a:t>Significance: </a:t>
            </a:r>
            <a:r>
              <a:rPr lang="en-US" sz="1600"/>
              <a:t>Feeding damage is rarely fatal but can weaken trees or affect aesthetic quality. </a:t>
            </a:r>
          </a:p>
          <a:p>
            <a:r>
              <a:rPr lang="en-US" sz="1600" b="1"/>
              <a:t>Identification: </a:t>
            </a:r>
            <a:r>
              <a:rPr lang="en-US" sz="1600"/>
              <a:t>Larvae are white, hairless, and found inside twigs. Adults have long antennae and generally grayish in color. </a:t>
            </a:r>
            <a:r>
              <a:rPr lang="en-US" sz="1600" u="sng"/>
              <a:t>Girdled twigs may litter ground.</a:t>
            </a:r>
            <a:endParaRPr lang="en-US" sz="1600" b="1" u="sng"/>
          </a:p>
          <a:p>
            <a:pPr algn="l"/>
            <a:r>
              <a:rPr lang="en-US" sz="1600" b="1"/>
              <a:t>Management: </a:t>
            </a:r>
            <a:r>
              <a:rPr lang="en-US" sz="1600"/>
              <a:t>Collect and destroy fallen twigs in winter to reduce insect population levels. </a:t>
            </a:r>
            <a:endParaRPr lang="en-US" sz="1600" b="1"/>
          </a:p>
        </p:txBody>
      </p:sp>
      <p:sp>
        <p:nvSpPr>
          <p:cNvPr id="3" name="TextBox 2">
            <a:extLst>
              <a:ext uri="{FF2B5EF4-FFF2-40B4-BE49-F238E27FC236}">
                <a16:creationId xmlns:a16="http://schemas.microsoft.com/office/drawing/2014/main" id="{8173086B-60D3-A504-CF85-7C71EC6ABF72}"/>
              </a:ext>
            </a:extLst>
          </p:cNvPr>
          <p:cNvSpPr txBox="1"/>
          <p:nvPr/>
        </p:nvSpPr>
        <p:spPr>
          <a:xfrm>
            <a:off x="1292352" y="5560106"/>
            <a:ext cx="4803647" cy="577081"/>
          </a:xfrm>
          <a:prstGeom prst="rect">
            <a:avLst/>
          </a:prstGeom>
          <a:noFill/>
        </p:spPr>
        <p:txBody>
          <a:bodyPr wrap="square" rtlCol="0">
            <a:spAutoFit/>
          </a:bodyPr>
          <a:lstStyle/>
          <a:p>
            <a:pPr algn="ctr"/>
            <a:r>
              <a:rPr lang="en-US" sz="1050" b="1"/>
              <a:t>Twig that has been partially girdled by an adult twig girdler.</a:t>
            </a:r>
          </a:p>
          <a:p>
            <a:pPr algn="ctr"/>
            <a:r>
              <a:rPr lang="en-US" sz="1050"/>
              <a:t>Photo: Clemson University – USDA Cooperative Extension slide series, Bugwood.org</a:t>
            </a:r>
          </a:p>
        </p:txBody>
      </p:sp>
      <p:pic>
        <p:nvPicPr>
          <p:cNvPr id="7" name="Picture 6">
            <a:extLst>
              <a:ext uri="{FF2B5EF4-FFF2-40B4-BE49-F238E27FC236}">
                <a16:creationId xmlns:a16="http://schemas.microsoft.com/office/drawing/2014/main" id="{374C182D-36E7-7D69-93CE-550A8A42B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6662" y="510746"/>
            <a:ext cx="1828425" cy="1828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9661E33-7659-6D45-51A2-D1756B468C9A}"/>
              </a:ext>
            </a:extLst>
          </p:cNvPr>
          <p:cNvSpPr txBox="1"/>
          <p:nvPr/>
        </p:nvSpPr>
        <p:spPr>
          <a:xfrm>
            <a:off x="8435678" y="532850"/>
            <a:ext cx="1730829"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Pecan,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Carya illinoensis</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6198845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8173B-DD24-2CA6-CE73-5928E2E08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856D5-00ED-5F74-FCA5-20CB18F0F704}"/>
              </a:ext>
            </a:extLst>
          </p:cNvPr>
          <p:cNvSpPr>
            <a:spLocks noGrp="1"/>
          </p:cNvSpPr>
          <p:nvPr>
            <p:ph type="title"/>
          </p:nvPr>
        </p:nvSpPr>
        <p:spPr/>
        <p:txBody>
          <a:bodyPr>
            <a:normAutofit fontScale="90000"/>
          </a:bodyPr>
          <a:lstStyle/>
          <a:p>
            <a:r>
              <a:rPr lang="en-US"/>
              <a:t>Forest Tent Caterpillar</a:t>
            </a:r>
            <a:br>
              <a:rPr lang="en-US"/>
            </a:br>
            <a:r>
              <a:rPr lang="en-US" i="1"/>
              <a:t>Malacosoma </a:t>
            </a:r>
            <a:r>
              <a:rPr lang="en-US" i="1" err="1"/>
              <a:t>disstria</a:t>
            </a:r>
            <a:endParaRPr lang="en-US"/>
          </a:p>
        </p:txBody>
      </p:sp>
      <p:pic>
        <p:nvPicPr>
          <p:cNvPr id="6" name="Content Placeholder 5">
            <a:extLst>
              <a:ext uri="{FF2B5EF4-FFF2-40B4-BE49-F238E27FC236}">
                <a16:creationId xmlns:a16="http://schemas.microsoft.com/office/drawing/2014/main" id="{806083EC-EFF1-FCD3-DD9D-121D31ADE2A5}"/>
              </a:ext>
            </a:extLst>
          </p:cNvPr>
          <p:cNvPicPr>
            <a:picLocks noGrp="1" noChangeAspect="1"/>
          </p:cNvPicPr>
          <p:nvPr>
            <p:ph sz="half" idx="1"/>
          </p:nvPr>
        </p:nvPicPr>
        <p:blipFill>
          <a:blip r:embed="rId2"/>
          <a:stretch>
            <a:fillRect/>
          </a:stretch>
        </p:blipFill>
        <p:spPr>
          <a:xfrm>
            <a:off x="1092655" y="2558228"/>
            <a:ext cx="2465213" cy="3309937"/>
          </a:xfrm>
        </p:spPr>
      </p:pic>
      <p:sp>
        <p:nvSpPr>
          <p:cNvPr id="4" name="Text Placeholder 3">
            <a:extLst>
              <a:ext uri="{FF2B5EF4-FFF2-40B4-BE49-F238E27FC236}">
                <a16:creationId xmlns:a16="http://schemas.microsoft.com/office/drawing/2014/main" id="{73CCDBA8-6C00-EDB3-26D7-0074AE1350F9}"/>
              </a:ext>
            </a:extLst>
          </p:cNvPr>
          <p:cNvSpPr>
            <a:spLocks noGrp="1"/>
          </p:cNvSpPr>
          <p:nvPr>
            <p:ph sz="half" idx="2"/>
          </p:nvPr>
        </p:nvSpPr>
        <p:spPr/>
        <p:txBody>
          <a:bodyPr>
            <a:normAutofit fontScale="92500"/>
          </a:bodyPr>
          <a:lstStyle/>
          <a:p>
            <a:pPr algn="l"/>
            <a:r>
              <a:rPr lang="en-US" sz="1600" b="1"/>
              <a:t>Hosts: </a:t>
            </a:r>
            <a:r>
              <a:rPr lang="en-US" sz="1600"/>
              <a:t>Prefer many </a:t>
            </a:r>
            <a:r>
              <a:rPr lang="en-US" sz="1600" u="sng"/>
              <a:t>species of oaks</a:t>
            </a:r>
            <a:r>
              <a:rPr lang="en-US" sz="1600"/>
              <a:t>, and several other hardwoods</a:t>
            </a:r>
            <a:r>
              <a:rPr lang="en-US" sz="1600" u="sng"/>
              <a:t>. Will not eat red maple or conifers</a:t>
            </a:r>
            <a:r>
              <a:rPr lang="en-US" sz="1600"/>
              <a:t>.</a:t>
            </a:r>
            <a:endParaRPr lang="en-US" sz="1600" b="1"/>
          </a:p>
          <a:p>
            <a:pPr algn="l"/>
            <a:r>
              <a:rPr lang="en-US" sz="1600" b="1"/>
              <a:t>Significance: </a:t>
            </a:r>
            <a:r>
              <a:rPr lang="en-US" sz="1600"/>
              <a:t>High populations can </a:t>
            </a:r>
            <a:r>
              <a:rPr lang="en-US" sz="1600" u="sng"/>
              <a:t>defoliate trees</a:t>
            </a:r>
            <a:r>
              <a:rPr lang="en-US" sz="1600"/>
              <a:t>, but this rarely kills the tree.</a:t>
            </a:r>
            <a:endParaRPr lang="en-US" sz="1600" b="1"/>
          </a:p>
          <a:p>
            <a:pPr algn="l"/>
            <a:r>
              <a:rPr lang="en-US" sz="1600" b="1"/>
              <a:t>Identification: </a:t>
            </a:r>
            <a:r>
              <a:rPr lang="en-US" sz="1600"/>
              <a:t>Larvae have white “boot prints”, “key holes”, or “penguins” in a line along their back. Adult moths are brown. Despite their name, larvae do </a:t>
            </a:r>
            <a:r>
              <a:rPr lang="en-US" sz="1600" u="sng"/>
              <a:t>not</a:t>
            </a:r>
            <a:r>
              <a:rPr lang="en-US" sz="1600"/>
              <a:t> make tents.</a:t>
            </a:r>
            <a:endParaRPr lang="en-US" sz="1600" b="1"/>
          </a:p>
          <a:p>
            <a:pPr algn="l"/>
            <a:r>
              <a:rPr lang="en-US" sz="1600" b="1"/>
              <a:t>Management: </a:t>
            </a:r>
            <a:r>
              <a:rPr lang="en-US" sz="1600"/>
              <a:t>Usually not necessary, though insecticides can be used in urban settings.</a:t>
            </a:r>
            <a:endParaRPr lang="en-US" sz="1600" b="1"/>
          </a:p>
        </p:txBody>
      </p:sp>
      <p:sp>
        <p:nvSpPr>
          <p:cNvPr id="7" name="TextBox 6">
            <a:extLst>
              <a:ext uri="{FF2B5EF4-FFF2-40B4-BE49-F238E27FC236}">
                <a16:creationId xmlns:a16="http://schemas.microsoft.com/office/drawing/2014/main" id="{C177BE95-D6D3-5E12-DF9B-A351F715BB24}"/>
              </a:ext>
            </a:extLst>
          </p:cNvPr>
          <p:cNvSpPr txBox="1"/>
          <p:nvPr/>
        </p:nvSpPr>
        <p:spPr>
          <a:xfrm>
            <a:off x="2291464" y="5875868"/>
            <a:ext cx="2691069" cy="415498"/>
          </a:xfrm>
          <a:prstGeom prst="rect">
            <a:avLst/>
          </a:prstGeom>
          <a:noFill/>
        </p:spPr>
        <p:txBody>
          <a:bodyPr wrap="square" rtlCol="0">
            <a:spAutoFit/>
          </a:bodyPr>
          <a:lstStyle/>
          <a:p>
            <a:pPr algn="ctr"/>
            <a:r>
              <a:rPr lang="en-US" sz="1050" i="1"/>
              <a:t>All photos by Herbert A. ‘Joe’ </a:t>
            </a:r>
            <a:r>
              <a:rPr lang="en-US" sz="1050" i="1" err="1"/>
              <a:t>Pase</a:t>
            </a:r>
            <a:r>
              <a:rPr lang="en-US" sz="1050" i="1"/>
              <a:t> III, Texas A&amp;M Forest Service, Bugwood.org</a:t>
            </a:r>
          </a:p>
        </p:txBody>
      </p:sp>
      <p:pic>
        <p:nvPicPr>
          <p:cNvPr id="9" name="Picture 8">
            <a:extLst>
              <a:ext uri="{FF2B5EF4-FFF2-40B4-BE49-F238E27FC236}">
                <a16:creationId xmlns:a16="http://schemas.microsoft.com/office/drawing/2014/main" id="{6523E6E3-8643-265D-CADC-5C747FCAF497}"/>
              </a:ext>
            </a:extLst>
          </p:cNvPr>
          <p:cNvPicPr>
            <a:picLocks noChangeAspect="1"/>
          </p:cNvPicPr>
          <p:nvPr/>
        </p:nvPicPr>
        <p:blipFill>
          <a:blip r:embed="rId3"/>
          <a:stretch>
            <a:fillRect/>
          </a:stretch>
        </p:blipFill>
        <p:spPr>
          <a:xfrm>
            <a:off x="3636999" y="2558228"/>
            <a:ext cx="2465213" cy="1643476"/>
          </a:xfrm>
          <a:prstGeom prst="rect">
            <a:avLst/>
          </a:prstGeom>
        </p:spPr>
      </p:pic>
      <p:pic>
        <p:nvPicPr>
          <p:cNvPr id="11" name="Picture 10">
            <a:extLst>
              <a:ext uri="{FF2B5EF4-FFF2-40B4-BE49-F238E27FC236}">
                <a16:creationId xmlns:a16="http://schemas.microsoft.com/office/drawing/2014/main" id="{B0D723A2-E0AA-D64A-A86B-F9AF0D95D710}"/>
              </a:ext>
            </a:extLst>
          </p:cNvPr>
          <p:cNvPicPr>
            <a:picLocks noChangeAspect="1"/>
          </p:cNvPicPr>
          <p:nvPr/>
        </p:nvPicPr>
        <p:blipFill>
          <a:blip r:embed="rId4"/>
          <a:stretch>
            <a:fillRect/>
          </a:stretch>
        </p:blipFill>
        <p:spPr>
          <a:xfrm>
            <a:off x="3636999" y="4310510"/>
            <a:ext cx="2459001" cy="1082216"/>
          </a:xfrm>
          <a:prstGeom prst="rect">
            <a:avLst/>
          </a:prstGeom>
        </p:spPr>
      </p:pic>
      <p:sp>
        <p:nvSpPr>
          <p:cNvPr id="12" name="TextBox 11">
            <a:extLst>
              <a:ext uri="{FF2B5EF4-FFF2-40B4-BE49-F238E27FC236}">
                <a16:creationId xmlns:a16="http://schemas.microsoft.com/office/drawing/2014/main" id="{7E869AFF-E219-E1F8-0DF5-A4E59109D54C}"/>
              </a:ext>
            </a:extLst>
          </p:cNvPr>
          <p:cNvSpPr txBox="1"/>
          <p:nvPr/>
        </p:nvSpPr>
        <p:spPr>
          <a:xfrm>
            <a:off x="1092653" y="5462095"/>
            <a:ext cx="1766159" cy="415498"/>
          </a:xfrm>
          <a:prstGeom prst="rect">
            <a:avLst/>
          </a:prstGeom>
          <a:noFill/>
        </p:spPr>
        <p:txBody>
          <a:bodyPr wrap="square" rtlCol="0">
            <a:spAutoFit/>
          </a:bodyPr>
          <a:lstStyle/>
          <a:p>
            <a:r>
              <a:rPr lang="en-US" sz="1050" b="1" i="1">
                <a:highlight>
                  <a:srgbClr val="C0C0C0"/>
                </a:highlight>
              </a:rPr>
              <a:t>Malacosoma </a:t>
            </a:r>
            <a:r>
              <a:rPr lang="en-US" sz="1050" b="1" i="1" err="1">
                <a:highlight>
                  <a:srgbClr val="C0C0C0"/>
                </a:highlight>
              </a:rPr>
              <a:t>disstria</a:t>
            </a:r>
            <a:r>
              <a:rPr lang="en-US" sz="1050" b="1" i="1">
                <a:highlight>
                  <a:srgbClr val="C0C0C0"/>
                </a:highlight>
              </a:rPr>
              <a:t> </a:t>
            </a:r>
            <a:r>
              <a:rPr lang="en-US" sz="1050" b="1">
                <a:highlight>
                  <a:srgbClr val="C0C0C0"/>
                </a:highlight>
              </a:rPr>
              <a:t>larvae</a:t>
            </a:r>
            <a:endParaRPr lang="en-US" sz="1050" b="1" i="1">
              <a:highlight>
                <a:srgbClr val="C0C0C0"/>
              </a:highlight>
            </a:endParaRPr>
          </a:p>
        </p:txBody>
      </p:sp>
      <p:sp>
        <p:nvSpPr>
          <p:cNvPr id="13" name="TextBox 12">
            <a:extLst>
              <a:ext uri="{FF2B5EF4-FFF2-40B4-BE49-F238E27FC236}">
                <a16:creationId xmlns:a16="http://schemas.microsoft.com/office/drawing/2014/main" id="{B849BD76-9903-69E9-1E01-8933BD411B24}"/>
              </a:ext>
            </a:extLst>
          </p:cNvPr>
          <p:cNvSpPr txBox="1"/>
          <p:nvPr/>
        </p:nvSpPr>
        <p:spPr>
          <a:xfrm>
            <a:off x="3679249" y="3786206"/>
            <a:ext cx="1766159" cy="415498"/>
          </a:xfrm>
          <a:prstGeom prst="rect">
            <a:avLst/>
          </a:prstGeom>
          <a:noFill/>
        </p:spPr>
        <p:txBody>
          <a:bodyPr wrap="square" rtlCol="0">
            <a:spAutoFit/>
          </a:bodyPr>
          <a:lstStyle/>
          <a:p>
            <a:r>
              <a:rPr lang="en-US" sz="1050" b="1" i="1">
                <a:solidFill>
                  <a:schemeClr val="bg1"/>
                </a:solidFill>
              </a:rPr>
              <a:t>Tree defoliation by forest tent caterpillars</a:t>
            </a:r>
          </a:p>
        </p:txBody>
      </p:sp>
      <p:sp>
        <p:nvSpPr>
          <p:cNvPr id="14" name="TextBox 13">
            <a:extLst>
              <a:ext uri="{FF2B5EF4-FFF2-40B4-BE49-F238E27FC236}">
                <a16:creationId xmlns:a16="http://schemas.microsoft.com/office/drawing/2014/main" id="{412FE509-C31D-B23B-12CE-B2E966A3F86F}"/>
              </a:ext>
            </a:extLst>
          </p:cNvPr>
          <p:cNvSpPr txBox="1"/>
          <p:nvPr/>
        </p:nvSpPr>
        <p:spPr>
          <a:xfrm>
            <a:off x="4329841" y="4984931"/>
            <a:ext cx="1766159" cy="415498"/>
          </a:xfrm>
          <a:prstGeom prst="rect">
            <a:avLst/>
          </a:prstGeom>
          <a:noFill/>
        </p:spPr>
        <p:txBody>
          <a:bodyPr wrap="square" rtlCol="0">
            <a:spAutoFit/>
          </a:bodyPr>
          <a:lstStyle/>
          <a:p>
            <a:pPr algn="r"/>
            <a:r>
              <a:rPr lang="en-US" sz="1050" b="1" i="1">
                <a:solidFill>
                  <a:schemeClr val="bg1"/>
                </a:solidFill>
              </a:rPr>
              <a:t>Pupal casing of forest tent caterpillars</a:t>
            </a:r>
          </a:p>
        </p:txBody>
      </p:sp>
      <p:pic>
        <p:nvPicPr>
          <p:cNvPr id="15" name="Picture 14">
            <a:extLst>
              <a:ext uri="{FF2B5EF4-FFF2-40B4-BE49-F238E27FC236}">
                <a16:creationId xmlns:a16="http://schemas.microsoft.com/office/drawing/2014/main" id="{99F54F46-DA9C-44AA-61F3-70B72579B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9213" y="506172"/>
            <a:ext cx="1831088"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D51F268-F4B1-4C42-360F-808EF8487CF6}"/>
              </a:ext>
            </a:extLst>
          </p:cNvPr>
          <p:cNvSpPr txBox="1"/>
          <p:nvPr/>
        </p:nvSpPr>
        <p:spPr>
          <a:xfrm>
            <a:off x="9785130" y="1757891"/>
            <a:ext cx="1111468" cy="57708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Live Oak, </a:t>
            </a:r>
            <a:r>
              <a:rPr kumimoji="0" lang="en-US" sz="1050" b="0" i="1" u="none" strike="noStrike" kern="1200" cap="none" spc="0" normalizeH="0" baseline="0" noProof="0">
                <a:ln>
                  <a:noFill/>
                </a:ln>
                <a:solidFill>
                  <a:prstClr val="black"/>
                </a:solidFill>
                <a:effectLst/>
                <a:uLnTx/>
                <a:uFillTx/>
                <a:latin typeface="Open Sans"/>
                <a:ea typeface="+mn-ea"/>
                <a:cs typeface="+mn-cs"/>
              </a:rPr>
              <a:t>Quercus virginiana</a:t>
            </a:r>
          </a:p>
        </p:txBody>
      </p:sp>
    </p:spTree>
    <p:extLst>
      <p:ext uri="{BB962C8B-B14F-4D97-AF65-F5344CB8AC3E}">
        <p14:creationId xmlns:p14="http://schemas.microsoft.com/office/powerpoint/2010/main" val="3628033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F2C4-ECAE-5D4B-0C4E-768D178C67A6}"/>
              </a:ext>
            </a:extLst>
          </p:cNvPr>
          <p:cNvSpPr>
            <a:spLocks noGrp="1"/>
          </p:cNvSpPr>
          <p:nvPr>
            <p:ph type="title"/>
          </p:nvPr>
        </p:nvSpPr>
        <p:spPr/>
        <p:txBody>
          <a:bodyPr/>
          <a:lstStyle/>
          <a:p>
            <a:r>
              <a:rPr lang="en-US"/>
              <a:t>Fungal Pests</a:t>
            </a:r>
          </a:p>
        </p:txBody>
      </p:sp>
      <p:sp>
        <p:nvSpPr>
          <p:cNvPr id="3" name="Text Placeholder 2">
            <a:extLst>
              <a:ext uri="{FF2B5EF4-FFF2-40B4-BE49-F238E27FC236}">
                <a16:creationId xmlns:a16="http://schemas.microsoft.com/office/drawing/2014/main" id="{C1CB135B-61A7-3116-7F10-7131509A3A6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637456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06CE3-D502-F7D8-9964-773EBD5B3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35898-F260-263D-36E8-0786656122EF}"/>
              </a:ext>
            </a:extLst>
          </p:cNvPr>
          <p:cNvSpPr>
            <a:spLocks noGrp="1"/>
          </p:cNvSpPr>
          <p:nvPr>
            <p:ph type="title"/>
          </p:nvPr>
        </p:nvSpPr>
        <p:spPr/>
        <p:txBody>
          <a:bodyPr>
            <a:normAutofit fontScale="90000"/>
          </a:bodyPr>
          <a:lstStyle/>
          <a:p>
            <a:r>
              <a:rPr lang="en-US"/>
              <a:t>Oak Wilt</a:t>
            </a:r>
            <a:br>
              <a:rPr lang="en-US"/>
            </a:br>
            <a:r>
              <a:rPr lang="en-US" i="1" err="1"/>
              <a:t>Bretiziella</a:t>
            </a:r>
            <a:r>
              <a:rPr lang="en-US" i="1"/>
              <a:t> </a:t>
            </a:r>
            <a:r>
              <a:rPr lang="en-US" i="1" err="1"/>
              <a:t>fagacearum</a:t>
            </a:r>
            <a:endParaRPr lang="en-US"/>
          </a:p>
        </p:txBody>
      </p:sp>
      <p:sp>
        <p:nvSpPr>
          <p:cNvPr id="4" name="Text Placeholder 3">
            <a:extLst>
              <a:ext uri="{FF2B5EF4-FFF2-40B4-BE49-F238E27FC236}">
                <a16:creationId xmlns:a16="http://schemas.microsoft.com/office/drawing/2014/main" id="{C7C129E2-FB08-22CA-688A-41F53FE130BA}"/>
              </a:ext>
            </a:extLst>
          </p:cNvPr>
          <p:cNvSpPr>
            <a:spLocks noGrp="1"/>
          </p:cNvSpPr>
          <p:nvPr>
            <p:ph sz="half" idx="2"/>
          </p:nvPr>
        </p:nvSpPr>
        <p:spPr/>
        <p:txBody>
          <a:bodyPr>
            <a:normAutofit fontScale="92500" lnSpcReduction="20000"/>
          </a:bodyPr>
          <a:lstStyle/>
          <a:p>
            <a:pPr algn="l"/>
            <a:r>
              <a:rPr lang="en-US" sz="1600" b="1"/>
              <a:t>Hosts: </a:t>
            </a:r>
            <a:r>
              <a:rPr lang="en-US" sz="1600"/>
              <a:t>Oaks, especially red oaks</a:t>
            </a:r>
            <a:endParaRPr lang="en-US" sz="1600" b="1"/>
          </a:p>
          <a:p>
            <a:pPr algn="l"/>
            <a:r>
              <a:rPr lang="en-US" sz="1600" b="1"/>
              <a:t>Significance: </a:t>
            </a:r>
            <a:r>
              <a:rPr lang="en-US" sz="1600"/>
              <a:t>This lethal vascular wilt disease of oaks is one of the worst diseases of this genus in the U.S.</a:t>
            </a:r>
            <a:endParaRPr lang="en-US" sz="1600" b="1"/>
          </a:p>
          <a:p>
            <a:pPr algn="l"/>
            <a:r>
              <a:rPr lang="en-US" sz="1600" b="1"/>
              <a:t>Identification: </a:t>
            </a:r>
            <a:r>
              <a:rPr lang="en-US" sz="1600"/>
              <a:t>Leaves on infected trees turn dull green to bronze and have dying tissue along leaf margins and veins. Later, leaves turn yellow to brown and prematurely fall off. Fungal mats may be observed beneath bark when it cracks</a:t>
            </a:r>
            <a:r>
              <a:rPr lang="en-US" sz="1600" b="1"/>
              <a:t>.</a:t>
            </a:r>
          </a:p>
          <a:p>
            <a:pPr algn="l"/>
            <a:r>
              <a:rPr lang="en-US" sz="1600" b="1"/>
              <a:t>Management: </a:t>
            </a:r>
            <a:r>
              <a:rPr lang="en-US" sz="1600"/>
              <a:t>No cure for infected tree. Only prune during dormant periods. Trench around infected trees to prevent root-to-root transmission. </a:t>
            </a:r>
            <a:endParaRPr lang="en-US" sz="1600" b="1"/>
          </a:p>
        </p:txBody>
      </p:sp>
      <p:pic>
        <p:nvPicPr>
          <p:cNvPr id="15" name="Picture 14">
            <a:extLst>
              <a:ext uri="{FF2B5EF4-FFF2-40B4-BE49-F238E27FC236}">
                <a16:creationId xmlns:a16="http://schemas.microsoft.com/office/drawing/2014/main" id="{0DBFC792-81A2-FE7D-65A6-06711B519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9212" y="506172"/>
            <a:ext cx="1831088"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84607A5-87B9-D603-0881-7A2F1C9CB4A5}"/>
              </a:ext>
            </a:extLst>
          </p:cNvPr>
          <p:cNvSpPr txBox="1"/>
          <p:nvPr/>
        </p:nvSpPr>
        <p:spPr>
          <a:xfrm>
            <a:off x="9785130" y="1757891"/>
            <a:ext cx="1111468" cy="57708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Live Oak, </a:t>
            </a:r>
            <a:r>
              <a:rPr kumimoji="0" lang="en-US" sz="1050" b="0" i="1" u="none" strike="noStrike" kern="1200" cap="none" spc="0" normalizeH="0" baseline="0" noProof="0">
                <a:ln>
                  <a:noFill/>
                </a:ln>
                <a:solidFill>
                  <a:prstClr val="black"/>
                </a:solidFill>
                <a:effectLst/>
                <a:uLnTx/>
                <a:uFillTx/>
                <a:latin typeface="Open Sans"/>
                <a:ea typeface="+mn-ea"/>
                <a:cs typeface="+mn-cs"/>
              </a:rPr>
              <a:t>Quercus virginiana</a:t>
            </a:r>
          </a:p>
        </p:txBody>
      </p:sp>
      <p:pic>
        <p:nvPicPr>
          <p:cNvPr id="9" name="Online Media 8" title="Oak Wilt Rising - Combating a Destructive Tree Disease with Texas A&amp;M Forest Service">
            <a:hlinkClick r:id="" action="ppaction://media"/>
            <a:extLst>
              <a:ext uri="{FF2B5EF4-FFF2-40B4-BE49-F238E27FC236}">
                <a16:creationId xmlns:a16="http://schemas.microsoft.com/office/drawing/2014/main" id="{36344653-A1F0-B57A-43CB-B872E82DFEA4}"/>
              </a:ext>
            </a:extLst>
          </p:cNvPr>
          <p:cNvPicPr>
            <a:picLocks noGrp="1" noRot="1" noChangeAspect="1"/>
          </p:cNvPicPr>
          <p:nvPr>
            <p:ph sz="half" idx="1"/>
            <a:videoFile r:link="rId1"/>
          </p:nvPr>
        </p:nvPicPr>
        <p:blipFill>
          <a:blip r:embed="rId4"/>
          <a:stretch>
            <a:fillRect/>
          </a:stretch>
        </p:blipFill>
        <p:spPr>
          <a:xfrm>
            <a:off x="1298575" y="2882900"/>
            <a:ext cx="4718050" cy="2665413"/>
          </a:xfrm>
          <a:prstGeom prst="rect">
            <a:avLst/>
          </a:prstGeom>
        </p:spPr>
      </p:pic>
      <p:sp>
        <p:nvSpPr>
          <p:cNvPr id="10" name="TextBox 9">
            <a:extLst>
              <a:ext uri="{FF2B5EF4-FFF2-40B4-BE49-F238E27FC236}">
                <a16:creationId xmlns:a16="http://schemas.microsoft.com/office/drawing/2014/main" id="{402C35DF-DCF3-C49D-3CC2-6FFD54A8DB43}"/>
              </a:ext>
            </a:extLst>
          </p:cNvPr>
          <p:cNvSpPr txBox="1"/>
          <p:nvPr/>
        </p:nvSpPr>
        <p:spPr>
          <a:xfrm>
            <a:off x="1292352" y="5548313"/>
            <a:ext cx="4718305" cy="461665"/>
          </a:xfrm>
          <a:prstGeom prst="rect">
            <a:avLst/>
          </a:prstGeom>
          <a:noFill/>
        </p:spPr>
        <p:txBody>
          <a:bodyPr wrap="square" rtlCol="0">
            <a:spAutoFit/>
          </a:bodyPr>
          <a:lstStyle/>
          <a:p>
            <a:pPr algn="ctr"/>
            <a:r>
              <a:rPr lang="en-US" sz="1200" i="1"/>
              <a:t>Oak Wilt Rising – Combating a Destructive Tree Disease</a:t>
            </a:r>
          </a:p>
          <a:p>
            <a:pPr algn="ctr"/>
            <a:r>
              <a:rPr lang="en-US" sz="1200"/>
              <a:t>Texas A&amp;M Forest Service</a:t>
            </a:r>
          </a:p>
        </p:txBody>
      </p:sp>
    </p:spTree>
    <p:extLst>
      <p:ext uri="{BB962C8B-B14F-4D97-AF65-F5344CB8AC3E}">
        <p14:creationId xmlns:p14="http://schemas.microsoft.com/office/powerpoint/2010/main" val="198071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801E8-F858-0305-0F2C-D556F67EC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97EBC-88A6-B7AF-1AB1-1A0AD3969DD9}"/>
              </a:ext>
            </a:extLst>
          </p:cNvPr>
          <p:cNvSpPr>
            <a:spLocks noGrp="1"/>
          </p:cNvSpPr>
          <p:nvPr>
            <p:ph type="title"/>
          </p:nvPr>
        </p:nvSpPr>
        <p:spPr/>
        <p:txBody>
          <a:bodyPr>
            <a:normAutofit fontScale="90000"/>
          </a:bodyPr>
          <a:lstStyle/>
          <a:p>
            <a:r>
              <a:rPr lang="en-US"/>
              <a:t>Brown Spot Needle Blight</a:t>
            </a:r>
            <a:br>
              <a:rPr lang="en-US"/>
            </a:br>
            <a:r>
              <a:rPr lang="en-US" i="1" err="1"/>
              <a:t>Lecanosticta</a:t>
            </a:r>
            <a:r>
              <a:rPr lang="en-US" i="1"/>
              <a:t> </a:t>
            </a:r>
            <a:r>
              <a:rPr lang="en-US" i="1" err="1"/>
              <a:t>acicola</a:t>
            </a:r>
            <a:endParaRPr lang="en-US"/>
          </a:p>
        </p:txBody>
      </p:sp>
      <p:sp>
        <p:nvSpPr>
          <p:cNvPr id="4" name="Text Placeholder 3">
            <a:extLst>
              <a:ext uri="{FF2B5EF4-FFF2-40B4-BE49-F238E27FC236}">
                <a16:creationId xmlns:a16="http://schemas.microsoft.com/office/drawing/2014/main" id="{DFE82026-A4A1-08DE-B93D-F6CC82AC5351}"/>
              </a:ext>
            </a:extLst>
          </p:cNvPr>
          <p:cNvSpPr>
            <a:spLocks noGrp="1"/>
          </p:cNvSpPr>
          <p:nvPr>
            <p:ph sz="half" idx="2"/>
          </p:nvPr>
        </p:nvSpPr>
        <p:spPr/>
        <p:txBody>
          <a:bodyPr>
            <a:normAutofit fontScale="92500" lnSpcReduction="10000"/>
          </a:bodyPr>
          <a:lstStyle/>
          <a:p>
            <a:pPr algn="l"/>
            <a:r>
              <a:rPr lang="en-US" sz="1800" b="1"/>
              <a:t>Hosts: </a:t>
            </a:r>
            <a:r>
              <a:rPr lang="en-US" sz="1800"/>
              <a:t>Various pine (</a:t>
            </a:r>
            <a:r>
              <a:rPr lang="en-US" sz="1800" i="1"/>
              <a:t>Pinus</a:t>
            </a:r>
            <a:r>
              <a:rPr lang="en-US" sz="1800"/>
              <a:t>) species, especially loblolly and longleaf.</a:t>
            </a:r>
            <a:endParaRPr lang="en-US" sz="1800" b="1"/>
          </a:p>
          <a:p>
            <a:r>
              <a:rPr lang="en-US" sz="1800" b="1"/>
              <a:t>Significance: </a:t>
            </a:r>
            <a:r>
              <a:rPr lang="en-US" sz="1800"/>
              <a:t>Infected trees have slow growth and often </a:t>
            </a:r>
            <a:r>
              <a:rPr lang="en-US" sz="1800" u="sng"/>
              <a:t>have bare lower branches</a:t>
            </a:r>
            <a:r>
              <a:rPr lang="en-US" sz="1800"/>
              <a:t>. Can kill young trees that are repeatedly infected. </a:t>
            </a:r>
          </a:p>
          <a:p>
            <a:r>
              <a:rPr lang="en-US" sz="1800" b="1"/>
              <a:t>Identification: </a:t>
            </a:r>
            <a:r>
              <a:rPr lang="en-US" sz="1800" u="sng"/>
              <a:t>Yellow spots </a:t>
            </a:r>
            <a:r>
              <a:rPr lang="en-US" sz="1800"/>
              <a:t>on leaves that turn reddish brown. </a:t>
            </a:r>
            <a:r>
              <a:rPr lang="en-US" sz="1800" u="sng"/>
              <a:t>Brown “bands” </a:t>
            </a:r>
            <a:r>
              <a:rPr lang="en-US" sz="1800"/>
              <a:t>will be surrounded by yellow halo.</a:t>
            </a:r>
            <a:endParaRPr lang="en-US" sz="1800" b="1"/>
          </a:p>
          <a:p>
            <a:pPr algn="l"/>
            <a:r>
              <a:rPr lang="en-US" sz="1800" b="1"/>
              <a:t>Management: </a:t>
            </a:r>
            <a:r>
              <a:rPr lang="en-US" sz="1800"/>
              <a:t>Prolonged leaf wetness leads to greater disease severity. Keep stand uncrowded through prescribed fire.</a:t>
            </a:r>
            <a:endParaRPr lang="en-US" sz="1800" b="1"/>
          </a:p>
        </p:txBody>
      </p:sp>
      <p:pic>
        <p:nvPicPr>
          <p:cNvPr id="3" name="Picture 4">
            <a:extLst>
              <a:ext uri="{FF2B5EF4-FFF2-40B4-BE49-F238E27FC236}">
                <a16:creationId xmlns:a16="http://schemas.microsoft.com/office/drawing/2014/main" id="{BE3C03C7-16B4-6792-599B-3E8FB9B68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686" y="56663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2A7736-5FBA-486C-5D4A-2AB0233ED6F5}"/>
              </a:ext>
            </a:extLst>
          </p:cNvPr>
          <p:cNvSpPr txBox="1"/>
          <p:nvPr/>
        </p:nvSpPr>
        <p:spPr>
          <a:xfrm>
            <a:off x="9938657" y="566634"/>
            <a:ext cx="1730829"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Loblolly Pine,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Pinus </a:t>
            </a:r>
            <a:r>
              <a:rPr lang="en-US" sz="1050" i="1" err="1">
                <a:solidFill>
                  <a:prstClr val="black"/>
                </a:solidFill>
                <a:latin typeface="Open Sans"/>
              </a:rPr>
              <a:t>taeda</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pic>
        <p:nvPicPr>
          <p:cNvPr id="90114" name="Picture 2">
            <a:extLst>
              <a:ext uri="{FF2B5EF4-FFF2-40B4-BE49-F238E27FC236}">
                <a16:creationId xmlns:a16="http://schemas.microsoft.com/office/drawing/2014/main" id="{9B857CAA-D1B0-18BA-7DFB-3A339A546A3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98575" y="2643906"/>
            <a:ext cx="4718050" cy="3143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D6535F-B56C-1BEB-987F-FF7946687E52}"/>
              </a:ext>
            </a:extLst>
          </p:cNvPr>
          <p:cNvSpPr txBox="1"/>
          <p:nvPr/>
        </p:nvSpPr>
        <p:spPr>
          <a:xfrm>
            <a:off x="1295337" y="5787306"/>
            <a:ext cx="4803647" cy="415498"/>
          </a:xfrm>
          <a:prstGeom prst="rect">
            <a:avLst/>
          </a:prstGeom>
          <a:noFill/>
        </p:spPr>
        <p:txBody>
          <a:bodyPr wrap="square" rtlCol="0">
            <a:spAutoFit/>
          </a:bodyPr>
          <a:lstStyle/>
          <a:p>
            <a:pPr algn="ctr"/>
            <a:r>
              <a:rPr lang="en-US" sz="1050" b="1"/>
              <a:t>Brown spots surrounded by yellow halos.</a:t>
            </a:r>
          </a:p>
          <a:p>
            <a:pPr algn="ctr"/>
            <a:r>
              <a:rPr lang="en-US" sz="1050"/>
              <a:t>Photo: D.D. Skilling, USFS, Bugwood.org</a:t>
            </a:r>
          </a:p>
        </p:txBody>
      </p:sp>
    </p:spTree>
    <p:extLst>
      <p:ext uri="{BB962C8B-B14F-4D97-AF65-F5344CB8AC3E}">
        <p14:creationId xmlns:p14="http://schemas.microsoft.com/office/powerpoint/2010/main" val="1935059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A6A02-CAA2-29BD-D2C2-9907842CF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08EED-012B-9A64-6458-670B014A72B2}"/>
              </a:ext>
            </a:extLst>
          </p:cNvPr>
          <p:cNvSpPr>
            <a:spLocks noGrp="1"/>
          </p:cNvSpPr>
          <p:nvPr>
            <p:ph type="title"/>
          </p:nvPr>
        </p:nvSpPr>
        <p:spPr/>
        <p:txBody>
          <a:bodyPr>
            <a:normAutofit fontScale="90000"/>
          </a:bodyPr>
          <a:lstStyle/>
          <a:p>
            <a:r>
              <a:rPr lang="en-US" err="1"/>
              <a:t>Hypoxylon</a:t>
            </a:r>
            <a:r>
              <a:rPr lang="en-US"/>
              <a:t> Canker</a:t>
            </a:r>
            <a:br>
              <a:rPr lang="en-US"/>
            </a:br>
            <a:r>
              <a:rPr lang="en-US" i="1" err="1"/>
              <a:t>Biscogniauxia</a:t>
            </a:r>
            <a:r>
              <a:rPr lang="en-US" i="1"/>
              <a:t> </a:t>
            </a:r>
            <a:r>
              <a:rPr lang="en-US"/>
              <a:t>spp.</a:t>
            </a:r>
          </a:p>
        </p:txBody>
      </p:sp>
      <p:sp>
        <p:nvSpPr>
          <p:cNvPr id="4" name="Text Placeholder 3">
            <a:extLst>
              <a:ext uri="{FF2B5EF4-FFF2-40B4-BE49-F238E27FC236}">
                <a16:creationId xmlns:a16="http://schemas.microsoft.com/office/drawing/2014/main" id="{64DE0ACF-F956-D788-0F89-0C5C61A32ADB}"/>
              </a:ext>
            </a:extLst>
          </p:cNvPr>
          <p:cNvSpPr>
            <a:spLocks noGrp="1"/>
          </p:cNvSpPr>
          <p:nvPr>
            <p:ph sz="half" idx="2"/>
          </p:nvPr>
        </p:nvSpPr>
        <p:spPr/>
        <p:txBody>
          <a:bodyPr>
            <a:normAutofit fontScale="92500" lnSpcReduction="10000"/>
          </a:bodyPr>
          <a:lstStyle/>
          <a:p>
            <a:pPr algn="l"/>
            <a:r>
              <a:rPr lang="en-US" sz="1800" b="1"/>
              <a:t>Hosts: </a:t>
            </a:r>
            <a:r>
              <a:rPr lang="en-US" sz="1800"/>
              <a:t>Many hardwood trees, especially oaks.</a:t>
            </a:r>
            <a:endParaRPr lang="en-US" sz="1800" b="1"/>
          </a:p>
          <a:p>
            <a:pPr algn="l"/>
            <a:r>
              <a:rPr lang="en-US" sz="1800" b="1"/>
              <a:t>Significance: </a:t>
            </a:r>
            <a:r>
              <a:rPr lang="en-US" sz="1800"/>
              <a:t>Infects limbs and stems of stressed trees. </a:t>
            </a:r>
            <a:endParaRPr lang="en-US" sz="1800" b="1"/>
          </a:p>
          <a:p>
            <a:pPr algn="l"/>
            <a:r>
              <a:rPr lang="en-US" sz="1800" b="1"/>
              <a:t>Identification: </a:t>
            </a:r>
            <a:r>
              <a:rPr lang="en-US" sz="1800"/>
              <a:t>Infected trees develop </a:t>
            </a:r>
            <a:r>
              <a:rPr lang="en-US" sz="1800" u="sng"/>
              <a:t>cankers that may be brown (often powdery), grey, or black</a:t>
            </a:r>
            <a:r>
              <a:rPr lang="en-US" sz="1800"/>
              <a:t>. Commonly observed in trees </a:t>
            </a:r>
            <a:r>
              <a:rPr lang="en-US" sz="1800" u="sng"/>
              <a:t>stressed from drought</a:t>
            </a:r>
            <a:r>
              <a:rPr lang="en-US" sz="1800"/>
              <a:t>.</a:t>
            </a:r>
            <a:endParaRPr lang="en-US" sz="1800" b="1"/>
          </a:p>
          <a:p>
            <a:pPr algn="l"/>
            <a:r>
              <a:rPr lang="en-US" sz="1800" b="1"/>
              <a:t>Management: </a:t>
            </a:r>
            <a:r>
              <a:rPr lang="en-US" sz="1800"/>
              <a:t>No effective chemical treatment. If caught early, pruning infected branches may be helpful. The best defense is keeping trees healthy.</a:t>
            </a:r>
            <a:endParaRPr lang="en-US" sz="1800" b="1"/>
          </a:p>
        </p:txBody>
      </p:sp>
      <p:pic>
        <p:nvPicPr>
          <p:cNvPr id="3" name="Picture 2">
            <a:extLst>
              <a:ext uri="{FF2B5EF4-FFF2-40B4-BE49-F238E27FC236}">
                <a16:creationId xmlns:a16="http://schemas.microsoft.com/office/drawing/2014/main" id="{8234C6ED-1C69-417D-4998-F2F0F90D3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6152" y="49015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071ED4-8266-08FF-6F96-BFDB34EB7335}"/>
              </a:ext>
            </a:extLst>
          </p:cNvPr>
          <p:cNvSpPr txBox="1"/>
          <p:nvPr/>
        </p:nvSpPr>
        <p:spPr>
          <a:xfrm>
            <a:off x="10896598" y="507696"/>
            <a:ext cx="769509" cy="73866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Water Oak,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Quercus nigra</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pic>
        <p:nvPicPr>
          <p:cNvPr id="89090" name="Picture 2" descr="1504087 SMPT">
            <a:extLst>
              <a:ext uri="{FF2B5EF4-FFF2-40B4-BE49-F238E27FC236}">
                <a16:creationId xmlns:a16="http://schemas.microsoft.com/office/drawing/2014/main" id="{048F4324-C244-1748-200A-BA27EE1B01E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92352" y="2560511"/>
            <a:ext cx="2206624" cy="3309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9438E6-0590-84CF-A14E-07ADF9610056}"/>
              </a:ext>
            </a:extLst>
          </p:cNvPr>
          <p:cNvSpPr txBox="1"/>
          <p:nvPr/>
        </p:nvSpPr>
        <p:spPr>
          <a:xfrm>
            <a:off x="1292352" y="4970202"/>
            <a:ext cx="1965855" cy="900246"/>
          </a:xfrm>
          <a:prstGeom prst="rect">
            <a:avLst/>
          </a:prstGeom>
          <a:noFill/>
        </p:spPr>
        <p:txBody>
          <a:bodyPr wrap="square" rtlCol="0">
            <a:spAutoFit/>
          </a:bodyPr>
          <a:lstStyle/>
          <a:p>
            <a:r>
              <a:rPr lang="en-US" sz="1050" b="1">
                <a:solidFill>
                  <a:schemeClr val="bg1"/>
                </a:solidFill>
              </a:rPr>
              <a:t>A brown and black </a:t>
            </a:r>
            <a:r>
              <a:rPr lang="en-US" sz="1050" b="1" err="1">
                <a:solidFill>
                  <a:schemeClr val="bg1"/>
                </a:solidFill>
              </a:rPr>
              <a:t>hypoxylon</a:t>
            </a:r>
            <a:r>
              <a:rPr lang="en-US" sz="1050" b="1">
                <a:solidFill>
                  <a:schemeClr val="bg1"/>
                </a:solidFill>
              </a:rPr>
              <a:t> canker.</a:t>
            </a:r>
          </a:p>
          <a:p>
            <a:r>
              <a:rPr lang="en-US" sz="1050">
                <a:solidFill>
                  <a:schemeClr val="bg1"/>
                </a:solidFill>
              </a:rPr>
              <a:t>Photo: Region 8 – Southern, USDA Forest Service, Bugwood.org</a:t>
            </a:r>
          </a:p>
        </p:txBody>
      </p:sp>
      <p:pic>
        <p:nvPicPr>
          <p:cNvPr id="89092" name="Picture 4" descr="Eventually the fungus turns silver or gray">
            <a:extLst>
              <a:ext uri="{FF2B5EF4-FFF2-40B4-BE49-F238E27FC236}">
                <a16:creationId xmlns:a16="http://schemas.microsoft.com/office/drawing/2014/main" id="{60AD6912-FA42-7F16-0952-8D41B5AC5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071" y="2560129"/>
            <a:ext cx="2166504" cy="33099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4D79FF-63BF-6EA6-989B-1E58D5191CC2}"/>
              </a:ext>
            </a:extLst>
          </p:cNvPr>
          <p:cNvSpPr txBox="1"/>
          <p:nvPr/>
        </p:nvSpPr>
        <p:spPr>
          <a:xfrm>
            <a:off x="3739745" y="2560129"/>
            <a:ext cx="2200830" cy="738664"/>
          </a:xfrm>
          <a:prstGeom prst="rect">
            <a:avLst/>
          </a:prstGeom>
          <a:noFill/>
        </p:spPr>
        <p:txBody>
          <a:bodyPr wrap="square" rtlCol="0">
            <a:spAutoFit/>
          </a:bodyPr>
          <a:lstStyle/>
          <a:p>
            <a:r>
              <a:rPr lang="en-US" sz="1050" b="1">
                <a:highlight>
                  <a:srgbClr val="C0C0C0"/>
                </a:highlight>
              </a:rPr>
              <a:t>A grey </a:t>
            </a:r>
            <a:r>
              <a:rPr lang="en-US" sz="1050" b="1" err="1">
                <a:highlight>
                  <a:srgbClr val="C0C0C0"/>
                </a:highlight>
              </a:rPr>
              <a:t>hypoxylon</a:t>
            </a:r>
            <a:r>
              <a:rPr lang="en-US" sz="1050" b="1">
                <a:highlight>
                  <a:srgbClr val="C0C0C0"/>
                </a:highlight>
              </a:rPr>
              <a:t> canker.</a:t>
            </a:r>
          </a:p>
          <a:p>
            <a:r>
              <a:rPr lang="en-US" sz="1050">
                <a:highlight>
                  <a:srgbClr val="C0C0C0"/>
                </a:highlight>
              </a:rPr>
              <a:t>Photo: Robert L. Anderson, USDA Forest Service, Bugwood.org</a:t>
            </a:r>
          </a:p>
        </p:txBody>
      </p:sp>
    </p:spTree>
    <p:extLst>
      <p:ext uri="{BB962C8B-B14F-4D97-AF65-F5344CB8AC3E}">
        <p14:creationId xmlns:p14="http://schemas.microsoft.com/office/powerpoint/2010/main" val="11573105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C2077095-6414-2DD8-CAFC-CC5751A69E16}"/>
              </a:ext>
            </a:extLst>
          </p:cNvPr>
          <p:cNvPicPr>
            <a:picLocks noGrp="1" noChangeAspect="1"/>
          </p:cNvPicPr>
          <p:nvPr>
            <p:ph sz="half" idx="1"/>
          </p:nvPr>
        </p:nvPicPr>
        <p:blipFill>
          <a:blip r:embed="rId2"/>
          <a:stretch>
            <a:fillRect/>
          </a:stretch>
        </p:blipFill>
        <p:spPr>
          <a:xfrm>
            <a:off x="1292352" y="2560320"/>
            <a:ext cx="1823544" cy="1512497"/>
          </a:xfrm>
        </p:spPr>
      </p:pic>
      <p:sp>
        <p:nvSpPr>
          <p:cNvPr id="2" name="Title 1">
            <a:extLst>
              <a:ext uri="{FF2B5EF4-FFF2-40B4-BE49-F238E27FC236}">
                <a16:creationId xmlns:a16="http://schemas.microsoft.com/office/drawing/2014/main" id="{2E8D6168-09FF-F5E1-4194-C90486746E25}"/>
              </a:ext>
            </a:extLst>
          </p:cNvPr>
          <p:cNvSpPr>
            <a:spLocks noGrp="1"/>
          </p:cNvSpPr>
          <p:nvPr>
            <p:ph type="title"/>
          </p:nvPr>
        </p:nvSpPr>
        <p:spPr/>
        <p:txBody>
          <a:bodyPr>
            <a:normAutofit fontScale="90000"/>
          </a:bodyPr>
          <a:lstStyle/>
          <a:p>
            <a:r>
              <a:rPr lang="en-US"/>
              <a:t>Butt (Root) Rots</a:t>
            </a:r>
            <a:br>
              <a:rPr lang="en-US"/>
            </a:br>
            <a:r>
              <a:rPr lang="en-US"/>
              <a:t>Many species, especially </a:t>
            </a:r>
            <a:r>
              <a:rPr lang="en-US" i="1"/>
              <a:t>Ganoderma </a:t>
            </a:r>
            <a:r>
              <a:rPr lang="en-US"/>
              <a:t>spp., </a:t>
            </a:r>
          </a:p>
        </p:txBody>
      </p:sp>
      <p:sp>
        <p:nvSpPr>
          <p:cNvPr id="7" name="Content Placeholder 6">
            <a:extLst>
              <a:ext uri="{FF2B5EF4-FFF2-40B4-BE49-F238E27FC236}">
                <a16:creationId xmlns:a16="http://schemas.microsoft.com/office/drawing/2014/main" id="{0CF09AE3-9E2C-FC84-23D0-0DED0DBA9B25}"/>
              </a:ext>
            </a:extLst>
          </p:cNvPr>
          <p:cNvSpPr>
            <a:spLocks noGrp="1"/>
          </p:cNvSpPr>
          <p:nvPr>
            <p:ph sz="half" idx="2"/>
          </p:nvPr>
        </p:nvSpPr>
        <p:spPr/>
        <p:txBody>
          <a:bodyPr>
            <a:normAutofit fontScale="70000" lnSpcReduction="20000"/>
          </a:bodyPr>
          <a:lstStyle/>
          <a:p>
            <a:pPr algn="l"/>
            <a:r>
              <a:rPr lang="en-US" sz="2400" b="1" dirty="0"/>
              <a:t>Hosts: </a:t>
            </a:r>
            <a:r>
              <a:rPr lang="en-US" sz="2400" dirty="0"/>
              <a:t>Many woody plant species</a:t>
            </a:r>
            <a:endParaRPr lang="en-US" sz="2400" b="1" dirty="0"/>
          </a:p>
          <a:p>
            <a:pPr algn="l"/>
            <a:r>
              <a:rPr lang="en-US" sz="2400" b="1" dirty="0"/>
              <a:t>Significance: </a:t>
            </a:r>
            <a:r>
              <a:rPr lang="en-US" sz="2400" dirty="0"/>
              <a:t>These fungi contribut</a:t>
            </a:r>
            <a:r>
              <a:rPr lang="en-US" dirty="0"/>
              <a:t>e to the decline and death of many trees, especially those in urban/landscape environments. The </a:t>
            </a:r>
            <a:r>
              <a:rPr lang="en-US" b="1" dirty="0"/>
              <a:t>presence of conks can indicate that some level of decay is occurring inside the tree.</a:t>
            </a:r>
            <a:endParaRPr lang="en-US" sz="2400" b="1" dirty="0"/>
          </a:p>
          <a:p>
            <a:pPr algn="l"/>
            <a:r>
              <a:rPr lang="en-US" sz="2400" b="1" dirty="0"/>
              <a:t>Identification: </a:t>
            </a:r>
            <a:r>
              <a:rPr lang="en-US" sz="2400" dirty="0"/>
              <a:t>Swelling and cracks in bark, conk (some shelf-like) mushrooms growing along base and trunk of tree.</a:t>
            </a:r>
            <a:endParaRPr lang="en-US" sz="2400" b="1" dirty="0"/>
          </a:p>
          <a:p>
            <a:pPr algn="l"/>
            <a:r>
              <a:rPr lang="en-US" sz="2400" b="1" dirty="0"/>
              <a:t>Management: </a:t>
            </a:r>
            <a:r>
              <a:rPr lang="en-US" sz="2400" dirty="0"/>
              <a:t>Good tree health is the bes</a:t>
            </a:r>
            <a:r>
              <a:rPr lang="en-US" dirty="0"/>
              <a:t>t prevention. Avoid injuries to large roots and lower tree stem.</a:t>
            </a:r>
            <a:endParaRPr lang="en-US" sz="2400" b="1" dirty="0"/>
          </a:p>
        </p:txBody>
      </p:sp>
      <p:sp>
        <p:nvSpPr>
          <p:cNvPr id="10" name="TextBox 9">
            <a:extLst>
              <a:ext uri="{FF2B5EF4-FFF2-40B4-BE49-F238E27FC236}">
                <a16:creationId xmlns:a16="http://schemas.microsoft.com/office/drawing/2014/main" id="{04B30400-92CF-1EC8-19FF-5BD6BA812817}"/>
              </a:ext>
            </a:extLst>
          </p:cNvPr>
          <p:cNvSpPr txBox="1"/>
          <p:nvPr/>
        </p:nvSpPr>
        <p:spPr>
          <a:xfrm>
            <a:off x="1292352" y="2560320"/>
            <a:ext cx="1823544" cy="738664"/>
          </a:xfrm>
          <a:prstGeom prst="rect">
            <a:avLst/>
          </a:prstGeom>
          <a:noFill/>
        </p:spPr>
        <p:txBody>
          <a:bodyPr wrap="square" rtlCol="0">
            <a:spAutoFit/>
          </a:bodyPr>
          <a:lstStyle/>
          <a:p>
            <a:pPr algn="r"/>
            <a:r>
              <a:rPr lang="en-US" sz="1050" b="1" i="1">
                <a:solidFill>
                  <a:schemeClr val="bg1"/>
                </a:solidFill>
              </a:rPr>
              <a:t>Ganoderma </a:t>
            </a:r>
            <a:r>
              <a:rPr lang="en-US" sz="1050" b="1">
                <a:solidFill>
                  <a:schemeClr val="bg1"/>
                </a:solidFill>
              </a:rPr>
              <a:t>sp. shelf fungus</a:t>
            </a:r>
            <a:endParaRPr lang="en-US" sz="1050" b="1" i="1">
              <a:solidFill>
                <a:schemeClr val="bg1"/>
              </a:solidFill>
            </a:endParaRPr>
          </a:p>
          <a:p>
            <a:pPr algn="r"/>
            <a:r>
              <a:rPr lang="en-US" sz="1050">
                <a:solidFill>
                  <a:schemeClr val="bg1"/>
                </a:solidFill>
              </a:rPr>
              <a:t>Photo: Johnny N. Dell, Bugwood.org</a:t>
            </a:r>
          </a:p>
        </p:txBody>
      </p:sp>
      <p:pic>
        <p:nvPicPr>
          <p:cNvPr id="18" name="Picture 17">
            <a:extLst>
              <a:ext uri="{FF2B5EF4-FFF2-40B4-BE49-F238E27FC236}">
                <a16:creationId xmlns:a16="http://schemas.microsoft.com/office/drawing/2014/main" id="{65CB9804-679E-4DFB-95D2-C718A9BDDC5A}"/>
              </a:ext>
            </a:extLst>
          </p:cNvPr>
          <p:cNvPicPr>
            <a:picLocks noChangeAspect="1"/>
          </p:cNvPicPr>
          <p:nvPr/>
        </p:nvPicPr>
        <p:blipFill>
          <a:blip r:embed="rId3"/>
          <a:stretch>
            <a:fillRect/>
          </a:stretch>
        </p:blipFill>
        <p:spPr>
          <a:xfrm>
            <a:off x="3177171" y="2560320"/>
            <a:ext cx="2942897" cy="2207173"/>
          </a:xfrm>
          <a:prstGeom prst="rect">
            <a:avLst/>
          </a:prstGeom>
        </p:spPr>
      </p:pic>
      <p:sp>
        <p:nvSpPr>
          <p:cNvPr id="19" name="TextBox 18">
            <a:extLst>
              <a:ext uri="{FF2B5EF4-FFF2-40B4-BE49-F238E27FC236}">
                <a16:creationId xmlns:a16="http://schemas.microsoft.com/office/drawing/2014/main" id="{4189C6AF-284A-58E0-6115-A706782AB16B}"/>
              </a:ext>
            </a:extLst>
          </p:cNvPr>
          <p:cNvSpPr txBox="1"/>
          <p:nvPr/>
        </p:nvSpPr>
        <p:spPr>
          <a:xfrm>
            <a:off x="3189204" y="4767493"/>
            <a:ext cx="2918829" cy="738664"/>
          </a:xfrm>
          <a:prstGeom prst="rect">
            <a:avLst/>
          </a:prstGeom>
          <a:noFill/>
        </p:spPr>
        <p:txBody>
          <a:bodyPr wrap="square" rtlCol="0">
            <a:spAutoFit/>
          </a:bodyPr>
          <a:lstStyle/>
          <a:p>
            <a:pPr algn="ctr"/>
            <a:r>
              <a:rPr lang="en-US" sz="1050" b="1"/>
              <a:t>Conks growing through the ground near an urban tree, indicating infected roots.</a:t>
            </a:r>
          </a:p>
          <a:p>
            <a:pPr algn="ctr"/>
            <a:r>
              <a:rPr lang="en-US" sz="1050"/>
              <a:t>Photo: Elizabeth Bush, Virginia Polytechnic Institute and State University, Bugwood.org</a:t>
            </a:r>
          </a:p>
        </p:txBody>
      </p:sp>
      <p:pic>
        <p:nvPicPr>
          <p:cNvPr id="22" name="Picture 21">
            <a:extLst>
              <a:ext uri="{FF2B5EF4-FFF2-40B4-BE49-F238E27FC236}">
                <a16:creationId xmlns:a16="http://schemas.microsoft.com/office/drawing/2014/main" id="{7468D2C1-4B34-35FA-7754-D46AF0F91D22}"/>
              </a:ext>
            </a:extLst>
          </p:cNvPr>
          <p:cNvPicPr>
            <a:picLocks noChangeAspect="1"/>
          </p:cNvPicPr>
          <p:nvPr/>
        </p:nvPicPr>
        <p:blipFill>
          <a:blip r:embed="rId4"/>
          <a:stretch>
            <a:fillRect/>
          </a:stretch>
        </p:blipFill>
        <p:spPr>
          <a:xfrm>
            <a:off x="974362" y="4159825"/>
            <a:ext cx="2141531" cy="1606148"/>
          </a:xfrm>
          <a:prstGeom prst="rect">
            <a:avLst/>
          </a:prstGeom>
        </p:spPr>
      </p:pic>
      <p:sp>
        <p:nvSpPr>
          <p:cNvPr id="23" name="TextBox 22">
            <a:extLst>
              <a:ext uri="{FF2B5EF4-FFF2-40B4-BE49-F238E27FC236}">
                <a16:creationId xmlns:a16="http://schemas.microsoft.com/office/drawing/2014/main" id="{D70FA325-EBE9-9ED6-A1F7-576B527AD03A}"/>
              </a:ext>
            </a:extLst>
          </p:cNvPr>
          <p:cNvSpPr txBox="1"/>
          <p:nvPr/>
        </p:nvSpPr>
        <p:spPr>
          <a:xfrm>
            <a:off x="692997" y="5765973"/>
            <a:ext cx="2704259" cy="577081"/>
          </a:xfrm>
          <a:prstGeom prst="rect">
            <a:avLst/>
          </a:prstGeom>
          <a:noFill/>
        </p:spPr>
        <p:txBody>
          <a:bodyPr wrap="square" rtlCol="0">
            <a:spAutoFit/>
          </a:bodyPr>
          <a:lstStyle/>
          <a:p>
            <a:pPr algn="ctr"/>
            <a:r>
              <a:rPr lang="en-US" sz="1050" b="1"/>
              <a:t>Conks growing on a dead, fallen tree.</a:t>
            </a:r>
          </a:p>
          <a:p>
            <a:pPr algn="ctr"/>
            <a:r>
              <a:rPr lang="en-US" sz="1050"/>
              <a:t>Photo: Joseph Obrien, USDA Forest Service, Bugwod.org</a:t>
            </a:r>
          </a:p>
        </p:txBody>
      </p:sp>
    </p:spTree>
    <p:extLst>
      <p:ext uri="{BB962C8B-B14F-4D97-AF65-F5344CB8AC3E}">
        <p14:creationId xmlns:p14="http://schemas.microsoft.com/office/powerpoint/2010/main" val="30360206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0BBAA-A413-666B-2568-802F7BB4C1D9}"/>
              </a:ext>
            </a:extLst>
          </p:cNvPr>
          <p:cNvSpPr>
            <a:spLocks noGrp="1"/>
          </p:cNvSpPr>
          <p:nvPr>
            <p:ph type="title"/>
          </p:nvPr>
        </p:nvSpPr>
        <p:spPr/>
        <p:txBody>
          <a:bodyPr/>
          <a:lstStyle/>
          <a:p>
            <a:r>
              <a:rPr lang="en-US"/>
              <a:t>Other Pests and Abnormalities</a:t>
            </a:r>
          </a:p>
        </p:txBody>
      </p:sp>
      <p:sp>
        <p:nvSpPr>
          <p:cNvPr id="3" name="Text Placeholder 2">
            <a:extLst>
              <a:ext uri="{FF2B5EF4-FFF2-40B4-BE49-F238E27FC236}">
                <a16:creationId xmlns:a16="http://schemas.microsoft.com/office/drawing/2014/main" id="{C368DF30-9A8F-F7B1-BFD1-179EFE3B85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30897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3CD7-54FB-9051-151B-937849479E7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7C2C17C-0369-79A3-5BA8-D6A3FC428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3985" y="50617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C9F972D-20F7-8533-D78B-D54D812B1B3C}"/>
              </a:ext>
            </a:extLst>
          </p:cNvPr>
          <p:cNvSpPr>
            <a:spLocks noGrp="1"/>
          </p:cNvSpPr>
          <p:nvPr>
            <p:ph type="title"/>
          </p:nvPr>
        </p:nvSpPr>
        <p:spPr/>
        <p:txBody>
          <a:bodyPr>
            <a:normAutofit/>
          </a:bodyPr>
          <a:lstStyle/>
          <a:p>
            <a:r>
              <a:rPr lang="en-US"/>
              <a:t>Oak Galls</a:t>
            </a:r>
          </a:p>
        </p:txBody>
      </p:sp>
      <p:pic>
        <p:nvPicPr>
          <p:cNvPr id="9" name="Content Placeholder 8">
            <a:extLst>
              <a:ext uri="{FF2B5EF4-FFF2-40B4-BE49-F238E27FC236}">
                <a16:creationId xmlns:a16="http://schemas.microsoft.com/office/drawing/2014/main" id="{A148D3B2-9357-4F2A-3955-EC4CC7F270EC}"/>
              </a:ext>
            </a:extLst>
          </p:cNvPr>
          <p:cNvPicPr>
            <a:picLocks noGrp="1" noChangeAspect="1"/>
          </p:cNvPicPr>
          <p:nvPr>
            <p:ph sz="half" idx="1"/>
          </p:nvPr>
        </p:nvPicPr>
        <p:blipFill>
          <a:blip r:embed="rId3"/>
          <a:stretch>
            <a:fillRect/>
          </a:stretch>
        </p:blipFill>
        <p:spPr>
          <a:xfrm>
            <a:off x="665901" y="2560320"/>
            <a:ext cx="2683567" cy="2390052"/>
          </a:xfrm>
        </p:spPr>
      </p:pic>
      <p:sp>
        <p:nvSpPr>
          <p:cNvPr id="4" name="Text Placeholder 3">
            <a:extLst>
              <a:ext uri="{FF2B5EF4-FFF2-40B4-BE49-F238E27FC236}">
                <a16:creationId xmlns:a16="http://schemas.microsoft.com/office/drawing/2014/main" id="{105C169C-77C8-01B4-F5A9-F277FA0E2D3F}"/>
              </a:ext>
            </a:extLst>
          </p:cNvPr>
          <p:cNvSpPr>
            <a:spLocks noGrp="1"/>
          </p:cNvSpPr>
          <p:nvPr>
            <p:ph sz="half" idx="2"/>
          </p:nvPr>
        </p:nvSpPr>
        <p:spPr/>
        <p:txBody>
          <a:bodyPr>
            <a:normAutofit lnSpcReduction="10000"/>
          </a:bodyPr>
          <a:lstStyle/>
          <a:p>
            <a:pPr algn="l"/>
            <a:r>
              <a:rPr lang="en-US" b="1"/>
              <a:t>Hosts: </a:t>
            </a:r>
            <a:r>
              <a:rPr lang="en-US"/>
              <a:t>Various oak species</a:t>
            </a:r>
            <a:endParaRPr lang="en-US" b="1"/>
          </a:p>
          <a:p>
            <a:r>
              <a:rPr lang="en-US" b="1"/>
              <a:t>Significance: </a:t>
            </a:r>
            <a:r>
              <a:rPr lang="en-US"/>
              <a:t>Generally, not a cause of mortality but can weaken a tree.</a:t>
            </a:r>
          </a:p>
          <a:p>
            <a:r>
              <a:rPr lang="en-US" b="1"/>
              <a:t>Identification: </a:t>
            </a:r>
            <a:r>
              <a:rPr lang="en-US"/>
              <a:t>Abnormal plant tissue growth on twigs and the underside of leaves caused by wasps laying eggs.</a:t>
            </a:r>
          </a:p>
          <a:p>
            <a:pPr algn="l"/>
            <a:endParaRPr lang="en-US" b="1"/>
          </a:p>
        </p:txBody>
      </p:sp>
      <p:sp>
        <p:nvSpPr>
          <p:cNvPr id="6" name="TextBox 5">
            <a:extLst>
              <a:ext uri="{FF2B5EF4-FFF2-40B4-BE49-F238E27FC236}">
                <a16:creationId xmlns:a16="http://schemas.microsoft.com/office/drawing/2014/main" id="{97CED32E-CFD5-7253-B10C-0D076156A0EE}"/>
              </a:ext>
            </a:extLst>
          </p:cNvPr>
          <p:cNvSpPr txBox="1"/>
          <p:nvPr/>
        </p:nvSpPr>
        <p:spPr>
          <a:xfrm>
            <a:off x="9239665" y="566634"/>
            <a:ext cx="997411"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White Oak, </a:t>
            </a:r>
            <a:r>
              <a:rPr kumimoji="0" lang="en-US" sz="1050" b="0" i="1" u="none" strike="noStrike" kern="1200" cap="none" spc="0" normalizeH="0" baseline="0" noProof="0">
                <a:ln>
                  <a:noFill/>
                </a:ln>
                <a:solidFill>
                  <a:prstClr val="black"/>
                </a:solidFill>
                <a:effectLst/>
                <a:uLnTx/>
                <a:uFillTx/>
                <a:latin typeface="Open Sans"/>
                <a:ea typeface="+mn-ea"/>
                <a:cs typeface="+mn-cs"/>
              </a:rPr>
              <a:t>Quercus alba</a:t>
            </a:r>
          </a:p>
        </p:txBody>
      </p:sp>
      <p:sp>
        <p:nvSpPr>
          <p:cNvPr id="10" name="TextBox 9">
            <a:extLst>
              <a:ext uri="{FF2B5EF4-FFF2-40B4-BE49-F238E27FC236}">
                <a16:creationId xmlns:a16="http://schemas.microsoft.com/office/drawing/2014/main" id="{579BE66B-A545-CACC-8797-571D8AA531F5}"/>
              </a:ext>
            </a:extLst>
          </p:cNvPr>
          <p:cNvSpPr txBox="1"/>
          <p:nvPr/>
        </p:nvSpPr>
        <p:spPr>
          <a:xfrm>
            <a:off x="662149" y="4956048"/>
            <a:ext cx="2691069" cy="738664"/>
          </a:xfrm>
          <a:prstGeom prst="rect">
            <a:avLst/>
          </a:prstGeom>
          <a:noFill/>
        </p:spPr>
        <p:txBody>
          <a:bodyPr wrap="square" rtlCol="0">
            <a:spAutoFit/>
          </a:bodyPr>
          <a:lstStyle/>
          <a:p>
            <a:pPr algn="ctr"/>
            <a:r>
              <a:rPr lang="en-US" sz="1050" b="1"/>
              <a:t>Above; a gall on the underside of an oak leaf.</a:t>
            </a:r>
          </a:p>
          <a:p>
            <a:pPr algn="ctr"/>
            <a:r>
              <a:rPr lang="en-US" sz="1050" i="1"/>
              <a:t>Photo: Herbert A. ‘Joe’ </a:t>
            </a:r>
            <a:r>
              <a:rPr lang="en-US" sz="1050" i="1" err="1"/>
              <a:t>Pase</a:t>
            </a:r>
            <a:r>
              <a:rPr lang="en-US" sz="1050" i="1"/>
              <a:t> III, Texas A&amp;M Forest Service, Bugwood.org</a:t>
            </a:r>
          </a:p>
        </p:txBody>
      </p:sp>
      <p:pic>
        <p:nvPicPr>
          <p:cNvPr id="12" name="Picture 11">
            <a:extLst>
              <a:ext uri="{FF2B5EF4-FFF2-40B4-BE49-F238E27FC236}">
                <a16:creationId xmlns:a16="http://schemas.microsoft.com/office/drawing/2014/main" id="{10FCCD08-AD85-F830-A010-5746C94C1C85}"/>
              </a:ext>
            </a:extLst>
          </p:cNvPr>
          <p:cNvPicPr>
            <a:picLocks noChangeAspect="1"/>
          </p:cNvPicPr>
          <p:nvPr/>
        </p:nvPicPr>
        <p:blipFill>
          <a:blip r:embed="rId4"/>
          <a:stretch>
            <a:fillRect/>
          </a:stretch>
        </p:blipFill>
        <p:spPr>
          <a:xfrm>
            <a:off x="3343444" y="3992600"/>
            <a:ext cx="2816772" cy="1877848"/>
          </a:xfrm>
          <a:prstGeom prst="rect">
            <a:avLst/>
          </a:prstGeom>
        </p:spPr>
      </p:pic>
      <p:sp>
        <p:nvSpPr>
          <p:cNvPr id="13" name="TextBox 12">
            <a:extLst>
              <a:ext uri="{FF2B5EF4-FFF2-40B4-BE49-F238E27FC236}">
                <a16:creationId xmlns:a16="http://schemas.microsoft.com/office/drawing/2014/main" id="{03038D27-0E9C-D5DB-CDDC-A892F196190C}"/>
              </a:ext>
            </a:extLst>
          </p:cNvPr>
          <p:cNvSpPr txBox="1"/>
          <p:nvPr/>
        </p:nvSpPr>
        <p:spPr>
          <a:xfrm>
            <a:off x="3370596" y="3253936"/>
            <a:ext cx="2691069" cy="738664"/>
          </a:xfrm>
          <a:prstGeom prst="rect">
            <a:avLst/>
          </a:prstGeom>
          <a:noFill/>
        </p:spPr>
        <p:txBody>
          <a:bodyPr wrap="square" rtlCol="0">
            <a:spAutoFit/>
          </a:bodyPr>
          <a:lstStyle/>
          <a:p>
            <a:pPr algn="ctr"/>
            <a:r>
              <a:rPr lang="en-US" sz="1050" b="1"/>
              <a:t>Below: a gall formed by a Cynipid wasp.</a:t>
            </a:r>
          </a:p>
          <a:p>
            <a:pPr algn="ctr"/>
            <a:r>
              <a:rPr lang="en-US" sz="1050" i="1"/>
              <a:t>Photo: Ronald F. Billings, Texas A&amp;M Forest Service, Bugwood.org</a:t>
            </a:r>
          </a:p>
        </p:txBody>
      </p:sp>
      <p:sp>
        <p:nvSpPr>
          <p:cNvPr id="14" name="TextBox 13">
            <a:extLst>
              <a:ext uri="{FF2B5EF4-FFF2-40B4-BE49-F238E27FC236}">
                <a16:creationId xmlns:a16="http://schemas.microsoft.com/office/drawing/2014/main" id="{8F6FF8F3-7024-F663-A12C-54467CCEF55E}"/>
              </a:ext>
            </a:extLst>
          </p:cNvPr>
          <p:cNvSpPr txBox="1"/>
          <p:nvPr/>
        </p:nvSpPr>
        <p:spPr>
          <a:xfrm>
            <a:off x="7756634" y="5903893"/>
            <a:ext cx="4435366" cy="954107"/>
          </a:xfrm>
          <a:prstGeom prst="rect">
            <a:avLst/>
          </a:prstGeom>
          <a:solidFill>
            <a:schemeClr val="accent2">
              <a:lumMod val="40000"/>
              <a:lumOff val="60000"/>
            </a:schemeClr>
          </a:solidFill>
          <a:ln>
            <a:solidFill>
              <a:schemeClr val="accent2">
                <a:lumMod val="60000"/>
                <a:lumOff val="40000"/>
              </a:schemeClr>
            </a:solidFill>
          </a:ln>
        </p:spPr>
        <p:txBody>
          <a:bodyPr wrap="square" rtlCol="0">
            <a:spAutoFit/>
          </a:bodyPr>
          <a:lstStyle/>
          <a:p>
            <a:pPr algn="r"/>
            <a:r>
              <a:rPr lang="en-US" sz="1400"/>
              <a:t>Galls can form on other species of trees as well, particularly hardwoods. They are rarely fatal, and are </a:t>
            </a:r>
            <a:r>
              <a:rPr lang="en-US" sz="1400" b="1"/>
              <a:t>a response to egg-laying and feeding by insects and colonization by fungi, bacteria</a:t>
            </a:r>
            <a:r>
              <a:rPr lang="en-US" sz="1400"/>
              <a:t>, etc.</a:t>
            </a:r>
          </a:p>
        </p:txBody>
      </p:sp>
    </p:spTree>
    <p:extLst>
      <p:ext uri="{BB962C8B-B14F-4D97-AF65-F5344CB8AC3E}">
        <p14:creationId xmlns:p14="http://schemas.microsoft.com/office/powerpoint/2010/main" val="176585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877AE9-D955-6B7A-62FF-4D88C4CC8CB7}"/>
              </a:ext>
            </a:extLst>
          </p:cNvPr>
          <p:cNvSpPr>
            <a:spLocks noGrp="1"/>
          </p:cNvSpPr>
          <p:nvPr>
            <p:ph type="title"/>
          </p:nvPr>
        </p:nvSpPr>
        <p:spPr/>
        <p:txBody>
          <a:bodyPr/>
          <a:lstStyle/>
          <a:p>
            <a:r>
              <a:rPr lang="en-US"/>
              <a:t>Measuring Diameter with a Biltmore Stick</a:t>
            </a:r>
          </a:p>
        </p:txBody>
      </p:sp>
      <p:sp>
        <p:nvSpPr>
          <p:cNvPr id="3" name="Content Placeholder 2">
            <a:extLst>
              <a:ext uri="{FF2B5EF4-FFF2-40B4-BE49-F238E27FC236}">
                <a16:creationId xmlns:a16="http://schemas.microsoft.com/office/drawing/2014/main" id="{3281CA89-D423-F25D-7374-3E502A0FB129}"/>
              </a:ext>
            </a:extLst>
          </p:cNvPr>
          <p:cNvSpPr>
            <a:spLocks noGrp="1"/>
          </p:cNvSpPr>
          <p:nvPr>
            <p:ph idx="1"/>
          </p:nvPr>
        </p:nvSpPr>
        <p:spPr>
          <a:xfrm>
            <a:off x="1295402" y="2556932"/>
            <a:ext cx="3922058" cy="3318936"/>
          </a:xfrm>
        </p:spPr>
        <p:txBody>
          <a:bodyPr>
            <a:normAutofit fontScale="85000" lnSpcReduction="10000"/>
          </a:bodyPr>
          <a:lstStyle/>
          <a:p>
            <a:pPr marL="0" indent="0">
              <a:buNone/>
            </a:pPr>
            <a:r>
              <a:rPr lang="en-US"/>
              <a:t>Biltmore measurements and Merritt hypsometer scale are commonly included on the same tool, but on opposite sides.</a:t>
            </a:r>
          </a:p>
          <a:p>
            <a:r>
              <a:rPr lang="en-US"/>
              <a:t>Biltmore measurements are used to determine </a:t>
            </a:r>
            <a:r>
              <a:rPr lang="en-US" b="1"/>
              <a:t>diameter</a:t>
            </a:r>
            <a:endParaRPr lang="en-US"/>
          </a:p>
          <a:p>
            <a:r>
              <a:rPr lang="en-US"/>
              <a:t>Merritt hypsometer scale is used to determine </a:t>
            </a:r>
            <a:r>
              <a:rPr lang="en-US" b="1"/>
              <a:t>height</a:t>
            </a:r>
            <a:endParaRPr lang="en-US"/>
          </a:p>
          <a:p>
            <a:pPr marL="0" indent="0">
              <a:buNone/>
            </a:pPr>
            <a:endParaRPr lang="en-US"/>
          </a:p>
        </p:txBody>
      </p:sp>
      <p:pic>
        <p:nvPicPr>
          <p:cNvPr id="11" name="Online Media 10" title="Measuring tree diameter using a biltmore stick">
            <a:hlinkClick r:id="" action="ppaction://media"/>
            <a:extLst>
              <a:ext uri="{FF2B5EF4-FFF2-40B4-BE49-F238E27FC236}">
                <a16:creationId xmlns:a16="http://schemas.microsoft.com/office/drawing/2014/main" id="{E60D6CE8-4367-16E8-C692-2393616A2AF9}"/>
              </a:ext>
            </a:extLst>
          </p:cNvPr>
          <p:cNvPicPr>
            <a:picLocks noRot="1" noChangeAspect="1"/>
          </p:cNvPicPr>
          <p:nvPr>
            <a:videoFile r:link="rId1"/>
          </p:nvPr>
        </p:nvPicPr>
        <p:blipFill>
          <a:blip r:embed="rId3"/>
          <a:stretch>
            <a:fillRect/>
          </a:stretch>
        </p:blipFill>
        <p:spPr>
          <a:xfrm>
            <a:off x="5470188" y="2683435"/>
            <a:ext cx="5426410" cy="3065929"/>
          </a:xfrm>
          <a:prstGeom prst="rect">
            <a:avLst/>
          </a:prstGeom>
        </p:spPr>
      </p:pic>
      <p:sp>
        <p:nvSpPr>
          <p:cNvPr id="12" name="TextBox 11">
            <a:extLst>
              <a:ext uri="{FF2B5EF4-FFF2-40B4-BE49-F238E27FC236}">
                <a16:creationId xmlns:a16="http://schemas.microsoft.com/office/drawing/2014/main" id="{BA1E8D17-30B2-D0EC-22D3-77654A724739}"/>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tree diameter using a Biltmore stick</a:t>
            </a:r>
          </a:p>
          <a:p>
            <a:pPr algn="ctr"/>
            <a:r>
              <a:rPr lang="en-US" sz="1200" i="1"/>
              <a:t> </a:t>
            </a:r>
            <a:r>
              <a:rPr lang="en-US" sz="1200"/>
              <a:t>North Carolina State University</a:t>
            </a:r>
          </a:p>
        </p:txBody>
      </p:sp>
      <p:pic>
        <p:nvPicPr>
          <p:cNvPr id="14" name="Picture 2" descr="Biltmore Stick English">
            <a:extLst>
              <a:ext uri="{FF2B5EF4-FFF2-40B4-BE49-F238E27FC236}">
                <a16:creationId xmlns:a16="http://schemas.microsoft.com/office/drawing/2014/main" id="{6FF30362-34CA-690A-E342-237466F1A1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600" b="99133" l="10000" r="90000">
                        <a14:foregroundMark x1="47600" y1="2133" x2="53400" y2="9267"/>
                        <a14:foregroundMark x1="53400" y1="9267" x2="53400" y2="9667"/>
                        <a14:foregroundMark x1="46600" y1="1867" x2="53200" y2="5467"/>
                        <a14:foregroundMark x1="53200" y1="5467" x2="53533" y2="5800"/>
                        <a14:foregroundMark x1="46333" y1="1600" x2="54067" y2="2267"/>
                        <a14:foregroundMark x1="48667" y1="92400" x2="49467" y2="99133"/>
                      </a14:backgroundRemoval>
                    </a14:imgEffect>
                  </a14:imgLayer>
                </a14:imgProps>
              </a:ext>
              <a:ext uri="{28A0092B-C50C-407E-A947-70E740481C1C}">
                <a14:useLocalDpi xmlns:a14="http://schemas.microsoft.com/office/drawing/2010/main" val="0"/>
              </a:ext>
            </a:extLst>
          </a:blip>
          <a:srcRect r="40321"/>
          <a:stretch/>
        </p:blipFill>
        <p:spPr bwMode="auto">
          <a:xfrm>
            <a:off x="-1089138" y="2800929"/>
            <a:ext cx="2131812" cy="357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9F7D-938E-BA6C-5FD9-9292CF80E833}"/>
              </a:ext>
            </a:extLst>
          </p:cNvPr>
          <p:cNvSpPr>
            <a:spLocks noGrp="1"/>
          </p:cNvSpPr>
          <p:nvPr>
            <p:ph type="title"/>
          </p:nvPr>
        </p:nvSpPr>
        <p:spPr/>
        <p:txBody>
          <a:bodyPr/>
          <a:lstStyle/>
          <a:p>
            <a:r>
              <a:rPr lang="en-US"/>
              <a:t>Sapsucker and Woodpecker Damage</a:t>
            </a:r>
          </a:p>
        </p:txBody>
      </p:sp>
      <p:pic>
        <p:nvPicPr>
          <p:cNvPr id="11" name="Content Placeholder 10">
            <a:extLst>
              <a:ext uri="{FF2B5EF4-FFF2-40B4-BE49-F238E27FC236}">
                <a16:creationId xmlns:a16="http://schemas.microsoft.com/office/drawing/2014/main" id="{B483ACF9-60A5-85C7-32B2-14BED9FE640F}"/>
              </a:ext>
            </a:extLst>
          </p:cNvPr>
          <p:cNvPicPr>
            <a:picLocks noGrp="1" noChangeAspect="1"/>
          </p:cNvPicPr>
          <p:nvPr>
            <p:ph sz="half" idx="1"/>
          </p:nvPr>
        </p:nvPicPr>
        <p:blipFill>
          <a:blip r:embed="rId2"/>
          <a:stretch>
            <a:fillRect/>
          </a:stretch>
        </p:blipFill>
        <p:spPr>
          <a:xfrm>
            <a:off x="1292352" y="2560320"/>
            <a:ext cx="2206624" cy="3309937"/>
          </a:xfrm>
        </p:spPr>
      </p:pic>
      <p:sp>
        <p:nvSpPr>
          <p:cNvPr id="7" name="Content Placeholder 6">
            <a:extLst>
              <a:ext uri="{FF2B5EF4-FFF2-40B4-BE49-F238E27FC236}">
                <a16:creationId xmlns:a16="http://schemas.microsoft.com/office/drawing/2014/main" id="{53E42AAD-5261-B903-4577-DEA4589FF3B5}"/>
              </a:ext>
            </a:extLst>
          </p:cNvPr>
          <p:cNvSpPr>
            <a:spLocks noGrp="1"/>
          </p:cNvSpPr>
          <p:nvPr>
            <p:ph sz="half" idx="2"/>
          </p:nvPr>
        </p:nvSpPr>
        <p:spPr/>
        <p:txBody>
          <a:bodyPr>
            <a:normAutofit fontScale="62500" lnSpcReduction="20000"/>
          </a:bodyPr>
          <a:lstStyle/>
          <a:p>
            <a:r>
              <a:rPr lang="en-US" b="1"/>
              <a:t>Hosts: </a:t>
            </a:r>
            <a:r>
              <a:rPr lang="en-US"/>
              <a:t>Many tree species.</a:t>
            </a:r>
            <a:endParaRPr lang="en-US" b="1"/>
          </a:p>
          <a:p>
            <a:r>
              <a:rPr lang="en-US" b="1"/>
              <a:t>Significance: </a:t>
            </a:r>
            <a:r>
              <a:rPr lang="en-US"/>
              <a:t>Most woodpeckers do not negatively impact trees. Woodpeckers are predators on insects that feed inside living trees, and these birds can help control insect populations.</a:t>
            </a:r>
            <a:endParaRPr lang="en-US" b="1"/>
          </a:p>
          <a:p>
            <a:r>
              <a:rPr lang="en-US" b="1"/>
              <a:t>Identification: </a:t>
            </a:r>
            <a:r>
              <a:rPr lang="en-US" sz="2400" u="sng"/>
              <a:t>Sapsuckers drill shallow holes in rows</a:t>
            </a:r>
            <a:r>
              <a:rPr lang="en-US" sz="2400"/>
              <a:t> through the bark of a tree, feeding on its sap and insects that the sap attracts. </a:t>
            </a:r>
            <a:r>
              <a:rPr lang="en-US" sz="2400" u="sng"/>
              <a:t>Woodpeckers peck holes in a random pattern</a:t>
            </a:r>
            <a:r>
              <a:rPr lang="en-US" sz="2400"/>
              <a:t>, often in decaying cavities, to feed on insects.</a:t>
            </a:r>
            <a:endParaRPr lang="en-US" b="1"/>
          </a:p>
          <a:p>
            <a:r>
              <a:rPr lang="en-US" b="1"/>
              <a:t>Management: </a:t>
            </a:r>
            <a:r>
              <a:rPr lang="en-US"/>
              <a:t>These birds often prefer foraging from snags (dead trees), so leaving dead trees standing can deter them from pecking at healthy trees.</a:t>
            </a:r>
            <a:endParaRPr lang="en-US" b="1"/>
          </a:p>
        </p:txBody>
      </p:sp>
      <p:sp>
        <p:nvSpPr>
          <p:cNvPr id="12" name="TextBox 11">
            <a:extLst>
              <a:ext uri="{FF2B5EF4-FFF2-40B4-BE49-F238E27FC236}">
                <a16:creationId xmlns:a16="http://schemas.microsoft.com/office/drawing/2014/main" id="{3E09C36B-5B41-E260-10BA-4B0ED81E041B}"/>
              </a:ext>
            </a:extLst>
          </p:cNvPr>
          <p:cNvSpPr txBox="1"/>
          <p:nvPr/>
        </p:nvSpPr>
        <p:spPr>
          <a:xfrm>
            <a:off x="1292352" y="4808428"/>
            <a:ext cx="1870568" cy="1061829"/>
          </a:xfrm>
          <a:prstGeom prst="rect">
            <a:avLst/>
          </a:prstGeom>
          <a:noFill/>
        </p:spPr>
        <p:txBody>
          <a:bodyPr wrap="square" rtlCol="0">
            <a:spAutoFit/>
          </a:bodyPr>
          <a:lstStyle/>
          <a:p>
            <a:r>
              <a:rPr lang="en-US" sz="1050" b="1">
                <a:solidFill>
                  <a:schemeClr val="bg1"/>
                </a:solidFill>
              </a:rPr>
              <a:t>Yellow-bellied sapsucker with foraging holes in a row. </a:t>
            </a:r>
          </a:p>
          <a:p>
            <a:r>
              <a:rPr lang="en-US" sz="1050">
                <a:solidFill>
                  <a:schemeClr val="bg1"/>
                </a:solidFill>
              </a:rPr>
              <a:t>Picture: James Solomon, USDA Forest Service, Bugwood.org</a:t>
            </a:r>
          </a:p>
        </p:txBody>
      </p:sp>
      <p:pic>
        <p:nvPicPr>
          <p:cNvPr id="14" name="Picture 13">
            <a:extLst>
              <a:ext uri="{FF2B5EF4-FFF2-40B4-BE49-F238E27FC236}">
                <a16:creationId xmlns:a16="http://schemas.microsoft.com/office/drawing/2014/main" id="{5783305C-9387-B8DA-1CF9-6C5EB9E66632}"/>
              </a:ext>
            </a:extLst>
          </p:cNvPr>
          <p:cNvPicPr>
            <a:picLocks noChangeAspect="1"/>
          </p:cNvPicPr>
          <p:nvPr/>
        </p:nvPicPr>
        <p:blipFill>
          <a:blip r:embed="rId3"/>
          <a:stretch>
            <a:fillRect/>
          </a:stretch>
        </p:blipFill>
        <p:spPr>
          <a:xfrm>
            <a:off x="3613547" y="2560320"/>
            <a:ext cx="2482453" cy="3309937"/>
          </a:xfrm>
          <a:prstGeom prst="rect">
            <a:avLst/>
          </a:prstGeom>
        </p:spPr>
      </p:pic>
      <p:sp>
        <p:nvSpPr>
          <p:cNvPr id="15" name="TextBox 14">
            <a:extLst>
              <a:ext uri="{FF2B5EF4-FFF2-40B4-BE49-F238E27FC236}">
                <a16:creationId xmlns:a16="http://schemas.microsoft.com/office/drawing/2014/main" id="{E7C4AFE8-F347-5777-5643-5CEA96953F28}"/>
              </a:ext>
            </a:extLst>
          </p:cNvPr>
          <p:cNvSpPr txBox="1"/>
          <p:nvPr/>
        </p:nvSpPr>
        <p:spPr>
          <a:xfrm>
            <a:off x="3613547" y="5131593"/>
            <a:ext cx="2482453" cy="738664"/>
          </a:xfrm>
          <a:prstGeom prst="rect">
            <a:avLst/>
          </a:prstGeom>
          <a:noFill/>
        </p:spPr>
        <p:txBody>
          <a:bodyPr wrap="square" rtlCol="0">
            <a:spAutoFit/>
          </a:bodyPr>
          <a:lstStyle/>
          <a:p>
            <a:r>
              <a:rPr lang="en-US" sz="1050" b="1">
                <a:highlight>
                  <a:srgbClr val="C0C0C0"/>
                </a:highlight>
              </a:rPr>
              <a:t>Extensive sapsucker damage.</a:t>
            </a:r>
          </a:p>
          <a:p>
            <a:r>
              <a:rPr lang="en-US" sz="1050">
                <a:highlight>
                  <a:srgbClr val="C0C0C0"/>
                </a:highlight>
              </a:rPr>
              <a:t>Photo: Chazz </a:t>
            </a:r>
            <a:r>
              <a:rPr lang="en-US" sz="1050" err="1">
                <a:highlight>
                  <a:srgbClr val="C0C0C0"/>
                </a:highlight>
              </a:rPr>
              <a:t>Hesselein</a:t>
            </a:r>
            <a:r>
              <a:rPr lang="en-US" sz="1050">
                <a:highlight>
                  <a:srgbClr val="C0C0C0"/>
                </a:highlight>
              </a:rPr>
              <a:t>, Alabama Cooperative Extension System, Bugwood.org</a:t>
            </a:r>
          </a:p>
        </p:txBody>
      </p:sp>
    </p:spTree>
    <p:extLst>
      <p:ext uri="{BB962C8B-B14F-4D97-AF65-F5344CB8AC3E}">
        <p14:creationId xmlns:p14="http://schemas.microsoft.com/office/powerpoint/2010/main" val="397854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6511-0927-D44C-30DC-21F85068716B}"/>
              </a:ext>
            </a:extLst>
          </p:cNvPr>
          <p:cNvSpPr>
            <a:spLocks noGrp="1"/>
          </p:cNvSpPr>
          <p:nvPr>
            <p:ph type="title"/>
          </p:nvPr>
        </p:nvSpPr>
        <p:spPr/>
        <p:txBody>
          <a:bodyPr/>
          <a:lstStyle/>
          <a:p>
            <a:r>
              <a:rPr lang="en-US"/>
              <a:t>Measuring Diameter with a Tree Caliper</a:t>
            </a:r>
          </a:p>
        </p:txBody>
      </p:sp>
      <p:sp>
        <p:nvSpPr>
          <p:cNvPr id="3" name="Content Placeholder 2">
            <a:extLst>
              <a:ext uri="{FF2B5EF4-FFF2-40B4-BE49-F238E27FC236}">
                <a16:creationId xmlns:a16="http://schemas.microsoft.com/office/drawing/2014/main" id="{F525B494-6498-E60C-14BB-6F6CEFBD03A5}"/>
              </a:ext>
            </a:extLst>
          </p:cNvPr>
          <p:cNvSpPr>
            <a:spLocks noGrp="1"/>
          </p:cNvSpPr>
          <p:nvPr>
            <p:ph sz="half" idx="1"/>
          </p:nvPr>
        </p:nvSpPr>
        <p:spPr>
          <a:xfrm>
            <a:off x="1298448" y="2560320"/>
            <a:ext cx="3970238" cy="3310128"/>
          </a:xfrm>
        </p:spPr>
        <p:txBody>
          <a:bodyPr>
            <a:normAutofit fontScale="92500" lnSpcReduction="20000"/>
          </a:bodyPr>
          <a:lstStyle/>
          <a:p>
            <a:r>
              <a:rPr lang="en-US"/>
              <a:t>As with d-tape or a Biltmore stick, </a:t>
            </a:r>
            <a:r>
              <a:rPr lang="en-US" b="1"/>
              <a:t>always measure from breast height</a:t>
            </a:r>
          </a:p>
          <a:p>
            <a:r>
              <a:rPr lang="en-US"/>
              <a:t>If the tree has an irregular shaped circumference (i.e. not perfectly round), take two measurements</a:t>
            </a:r>
          </a:p>
          <a:p>
            <a:pPr lvl="1"/>
            <a:r>
              <a:rPr lang="en-US"/>
              <a:t>Measure the thinner side, the wider side, then find the average diameter.</a:t>
            </a:r>
          </a:p>
        </p:txBody>
      </p:sp>
      <p:pic>
        <p:nvPicPr>
          <p:cNvPr id="6" name="Online Media 5" title="MEASURING TREE DIAMETER">
            <a:hlinkClick r:id="" action="ppaction://media"/>
            <a:extLst>
              <a:ext uri="{FF2B5EF4-FFF2-40B4-BE49-F238E27FC236}">
                <a16:creationId xmlns:a16="http://schemas.microsoft.com/office/drawing/2014/main" id="{7F7DF81C-715F-FD15-7936-F7A2C9477823}"/>
              </a:ext>
            </a:extLst>
          </p:cNvPr>
          <p:cNvPicPr>
            <a:picLocks noGrp="1" noRot="1" noChangeAspect="1"/>
          </p:cNvPicPr>
          <p:nvPr>
            <p:ph sz="half" idx="2"/>
            <a:videoFile r:link="rId1"/>
          </p:nvPr>
        </p:nvPicPr>
        <p:blipFill>
          <a:blip r:embed="rId3"/>
          <a:stretch>
            <a:fillRect/>
          </a:stretch>
        </p:blipFill>
        <p:spPr>
          <a:xfrm>
            <a:off x="5472271" y="2686124"/>
            <a:ext cx="5422244" cy="3063240"/>
          </a:xfrm>
          <a:prstGeom prst="rect">
            <a:avLst/>
          </a:prstGeom>
        </p:spPr>
      </p:pic>
      <p:pic>
        <p:nvPicPr>
          <p:cNvPr id="5" name="Picture 8" descr="Caliper - 50cm">
            <a:extLst>
              <a:ext uri="{FF2B5EF4-FFF2-40B4-BE49-F238E27FC236}">
                <a16:creationId xmlns:a16="http://schemas.microsoft.com/office/drawing/2014/main" id="{CACFDC35-E3F1-204F-AAD9-20C4C1351E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333" r="97000">
                        <a14:foregroundMark x1="89444" y1="73111" x2="97111" y2="77444"/>
                        <a14:foregroundMark x1="97111" y1="77444" x2="97111" y2="77556"/>
                        <a14:foregroundMark x1="11111" y1="48778" x2="4333" y2="61444"/>
                      </a14:backgroundRemoval>
                    </a14:imgEffect>
                  </a14:imgLayer>
                </a14:imgProps>
              </a:ext>
              <a:ext uri="{28A0092B-C50C-407E-A947-70E740481C1C}">
                <a14:useLocalDpi xmlns:a14="http://schemas.microsoft.com/office/drawing/2010/main" val="0"/>
              </a:ext>
            </a:extLst>
          </a:blip>
          <a:srcRect/>
          <a:stretch>
            <a:fillRect/>
          </a:stretch>
        </p:blipFill>
        <p:spPr bwMode="auto">
          <a:xfrm rot="3208741">
            <a:off x="10086765" y="983459"/>
            <a:ext cx="2299862" cy="22998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FCE7D9-31CB-BA09-28AE-478EF6425562}"/>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tree diameter with a tree caliper</a:t>
            </a:r>
          </a:p>
          <a:p>
            <a:pPr algn="ctr"/>
            <a:r>
              <a:rPr lang="en-US" sz="1200"/>
              <a:t>University of Kentucky Forestry and Natural Resources</a:t>
            </a:r>
          </a:p>
        </p:txBody>
      </p:sp>
    </p:spTree>
    <p:extLst>
      <p:ext uri="{BB962C8B-B14F-4D97-AF65-F5344CB8AC3E}">
        <p14:creationId xmlns:p14="http://schemas.microsoft.com/office/powerpoint/2010/main" val="160576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877AE9-D955-6B7A-62FF-4D88C4CC8CB7}"/>
              </a:ext>
            </a:extLst>
          </p:cNvPr>
          <p:cNvSpPr>
            <a:spLocks noGrp="1"/>
          </p:cNvSpPr>
          <p:nvPr>
            <p:ph type="title"/>
          </p:nvPr>
        </p:nvSpPr>
        <p:spPr/>
        <p:txBody>
          <a:bodyPr>
            <a:normAutofit fontScale="90000"/>
          </a:bodyPr>
          <a:lstStyle/>
          <a:p>
            <a:r>
              <a:rPr lang="en-US"/>
              <a:t>Measuring Merchantable Height using Merritt Hypsometer Scale</a:t>
            </a:r>
          </a:p>
        </p:txBody>
      </p:sp>
      <p:sp>
        <p:nvSpPr>
          <p:cNvPr id="3" name="Content Placeholder 2">
            <a:extLst>
              <a:ext uri="{FF2B5EF4-FFF2-40B4-BE49-F238E27FC236}">
                <a16:creationId xmlns:a16="http://schemas.microsoft.com/office/drawing/2014/main" id="{3281CA89-D423-F25D-7374-3E502A0FB129}"/>
              </a:ext>
            </a:extLst>
          </p:cNvPr>
          <p:cNvSpPr>
            <a:spLocks noGrp="1"/>
          </p:cNvSpPr>
          <p:nvPr>
            <p:ph idx="1"/>
          </p:nvPr>
        </p:nvSpPr>
        <p:spPr>
          <a:xfrm>
            <a:off x="1295402" y="2556932"/>
            <a:ext cx="3922058" cy="3318936"/>
          </a:xfrm>
        </p:spPr>
        <p:txBody>
          <a:bodyPr>
            <a:normAutofit/>
          </a:bodyPr>
          <a:lstStyle/>
          <a:p>
            <a:pPr marL="0" indent="0">
              <a:buNone/>
            </a:pPr>
            <a:r>
              <a:rPr lang="en-US" b="1"/>
              <a:t>Merchantable height </a:t>
            </a:r>
            <a:r>
              <a:rPr lang="en-US"/>
              <a:t>is the length of usable tree to make board products.</a:t>
            </a:r>
          </a:p>
          <a:p>
            <a:pPr marL="0" indent="0">
              <a:buNone/>
            </a:pPr>
            <a:endParaRPr lang="en-US"/>
          </a:p>
        </p:txBody>
      </p:sp>
      <p:sp>
        <p:nvSpPr>
          <p:cNvPr id="12" name="TextBox 11">
            <a:extLst>
              <a:ext uri="{FF2B5EF4-FFF2-40B4-BE49-F238E27FC236}">
                <a16:creationId xmlns:a16="http://schemas.microsoft.com/office/drawing/2014/main" id="{BA1E8D17-30B2-D0EC-22D3-77654A724739}"/>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Tree height with a Scale Stick </a:t>
            </a:r>
          </a:p>
          <a:p>
            <a:pPr algn="ctr"/>
            <a:r>
              <a:rPr lang="en-US" sz="1200"/>
              <a:t>North  Carolina State University</a:t>
            </a:r>
          </a:p>
        </p:txBody>
      </p:sp>
      <p:pic>
        <p:nvPicPr>
          <p:cNvPr id="2" name="Online Media 1" title="Measuring Tree Height With a Scale Stick">
            <a:hlinkClick r:id="" action="ppaction://media"/>
            <a:extLst>
              <a:ext uri="{FF2B5EF4-FFF2-40B4-BE49-F238E27FC236}">
                <a16:creationId xmlns:a16="http://schemas.microsoft.com/office/drawing/2014/main" id="{FABB5E13-47E6-4F6E-D1D9-3B83B7497B58}"/>
              </a:ext>
            </a:extLst>
          </p:cNvPr>
          <p:cNvPicPr>
            <a:picLocks noRot="1" noChangeAspect="1"/>
          </p:cNvPicPr>
          <p:nvPr>
            <a:videoFile r:link="rId1"/>
          </p:nvPr>
        </p:nvPicPr>
        <p:blipFill>
          <a:blip r:embed="rId3"/>
          <a:stretch>
            <a:fillRect/>
          </a:stretch>
        </p:blipFill>
        <p:spPr>
          <a:xfrm>
            <a:off x="5524498" y="2698780"/>
            <a:ext cx="5421663" cy="3063240"/>
          </a:xfrm>
          <a:prstGeom prst="rect">
            <a:avLst/>
          </a:prstGeom>
        </p:spPr>
      </p:pic>
      <p:pic>
        <p:nvPicPr>
          <p:cNvPr id="1026" name="Picture 2" descr="4-H Forestry Making a Tree Scale Stick | Mississippi State University  Extension Service">
            <a:extLst>
              <a:ext uri="{FF2B5EF4-FFF2-40B4-BE49-F238E27FC236}">
                <a16:creationId xmlns:a16="http://schemas.microsoft.com/office/drawing/2014/main" id="{81C1F6C9-A3B8-D77E-149B-91E832A70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368" y="3666565"/>
            <a:ext cx="2729130" cy="2729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449BF6-7A67-2DCA-7078-169C11041B9B}"/>
              </a:ext>
            </a:extLst>
          </p:cNvPr>
          <p:cNvSpPr txBox="1"/>
          <p:nvPr/>
        </p:nvSpPr>
        <p:spPr>
          <a:xfrm>
            <a:off x="776143" y="5772447"/>
            <a:ext cx="2028189" cy="600164"/>
          </a:xfrm>
          <a:prstGeom prst="rect">
            <a:avLst/>
          </a:prstGeom>
          <a:noFill/>
        </p:spPr>
        <p:txBody>
          <a:bodyPr wrap="square" rtlCol="0">
            <a:spAutoFit/>
          </a:bodyPr>
          <a:lstStyle/>
          <a:p>
            <a:pPr algn="r"/>
            <a:r>
              <a:rPr lang="en-US" sz="1100" i="1"/>
              <a:t>Three important tree measurements </a:t>
            </a:r>
            <a:r>
              <a:rPr lang="en-US" sz="1100"/>
              <a:t>(MSU Extension)</a:t>
            </a:r>
          </a:p>
        </p:txBody>
      </p:sp>
    </p:spTree>
    <p:extLst>
      <p:ext uri="{BB962C8B-B14F-4D97-AF65-F5344CB8AC3E}">
        <p14:creationId xmlns:p14="http://schemas.microsoft.com/office/powerpoint/2010/main" val="21951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877AE9-D955-6B7A-62FF-4D88C4CC8CB7}"/>
              </a:ext>
            </a:extLst>
          </p:cNvPr>
          <p:cNvSpPr>
            <a:spLocks noGrp="1"/>
          </p:cNvSpPr>
          <p:nvPr>
            <p:ph type="title"/>
          </p:nvPr>
        </p:nvSpPr>
        <p:spPr/>
        <p:txBody>
          <a:bodyPr>
            <a:normAutofit fontScale="90000"/>
          </a:bodyPr>
          <a:lstStyle/>
          <a:p>
            <a:r>
              <a:rPr lang="en-US"/>
              <a:t>Measuring Merchantable Height using Merritt Hypsometer Scale</a:t>
            </a:r>
          </a:p>
        </p:txBody>
      </p:sp>
      <p:sp>
        <p:nvSpPr>
          <p:cNvPr id="3" name="Content Placeholder 2">
            <a:extLst>
              <a:ext uri="{FF2B5EF4-FFF2-40B4-BE49-F238E27FC236}">
                <a16:creationId xmlns:a16="http://schemas.microsoft.com/office/drawing/2014/main" id="{3281CA89-D423-F25D-7374-3E502A0FB129}"/>
              </a:ext>
            </a:extLst>
          </p:cNvPr>
          <p:cNvSpPr>
            <a:spLocks noGrp="1"/>
          </p:cNvSpPr>
          <p:nvPr>
            <p:ph sz="half" idx="1"/>
          </p:nvPr>
        </p:nvSpPr>
        <p:spPr/>
        <p:txBody>
          <a:bodyPr>
            <a:normAutofit/>
          </a:bodyPr>
          <a:lstStyle/>
          <a:p>
            <a:pPr marL="0" indent="0">
              <a:buNone/>
            </a:pPr>
            <a:r>
              <a:rPr lang="en-US" b="1"/>
              <a:t>Merchantable height </a:t>
            </a:r>
            <a:r>
              <a:rPr lang="en-US"/>
              <a:t>is the length of usable tree to make board products.</a:t>
            </a:r>
          </a:p>
          <a:p>
            <a:pPr marL="0" indent="0">
              <a:buNone/>
            </a:pPr>
            <a:endParaRPr lang="en-US"/>
          </a:p>
        </p:txBody>
      </p:sp>
      <p:sp>
        <p:nvSpPr>
          <p:cNvPr id="10" name="Content Placeholder 9">
            <a:extLst>
              <a:ext uri="{FF2B5EF4-FFF2-40B4-BE49-F238E27FC236}">
                <a16:creationId xmlns:a16="http://schemas.microsoft.com/office/drawing/2014/main" id="{A610DAD7-F68B-3ACE-858F-86083B0FDA8A}"/>
              </a:ext>
            </a:extLst>
          </p:cNvPr>
          <p:cNvSpPr>
            <a:spLocks noGrp="1"/>
          </p:cNvSpPr>
          <p:nvPr>
            <p:ph sz="half" idx="2"/>
          </p:nvPr>
        </p:nvSpPr>
        <p:spPr/>
        <p:txBody>
          <a:bodyPr/>
          <a:lstStyle/>
          <a:p>
            <a:r>
              <a:rPr lang="en-US"/>
              <a:t>The standard length for a board of timber is 16ft</a:t>
            </a:r>
          </a:p>
          <a:p>
            <a:r>
              <a:rPr lang="en-US"/>
              <a:t>To convert the number of boards to total merchantable height:</a:t>
            </a:r>
          </a:p>
          <a:p>
            <a:pPr marL="0" indent="0" algn="ctr">
              <a:buNone/>
            </a:pPr>
            <a:r>
              <a:rPr lang="en-US" sz="1800" b="1"/>
              <a:t># boards x 16ft = Merchantable height in ft</a:t>
            </a:r>
          </a:p>
          <a:p>
            <a:pPr marL="0" indent="0">
              <a:buNone/>
            </a:pPr>
            <a:endParaRPr lang="en-US"/>
          </a:p>
        </p:txBody>
      </p:sp>
      <p:pic>
        <p:nvPicPr>
          <p:cNvPr id="1026" name="Picture 2" descr="4-H Forestry Making a Tree Scale Stick | Mississippi State University  Extension Service">
            <a:extLst>
              <a:ext uri="{FF2B5EF4-FFF2-40B4-BE49-F238E27FC236}">
                <a16:creationId xmlns:a16="http://schemas.microsoft.com/office/drawing/2014/main" id="{81C1F6C9-A3B8-D77E-149B-91E832A70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368" y="3666565"/>
            <a:ext cx="2729130" cy="2729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449BF6-7A67-2DCA-7078-169C11041B9B}"/>
              </a:ext>
            </a:extLst>
          </p:cNvPr>
          <p:cNvSpPr txBox="1"/>
          <p:nvPr/>
        </p:nvSpPr>
        <p:spPr>
          <a:xfrm>
            <a:off x="776143" y="5772447"/>
            <a:ext cx="2028189" cy="600164"/>
          </a:xfrm>
          <a:prstGeom prst="rect">
            <a:avLst/>
          </a:prstGeom>
          <a:noFill/>
        </p:spPr>
        <p:txBody>
          <a:bodyPr wrap="square" rtlCol="0">
            <a:spAutoFit/>
          </a:bodyPr>
          <a:lstStyle/>
          <a:p>
            <a:pPr algn="r"/>
            <a:r>
              <a:rPr lang="en-US" sz="1100" i="1"/>
              <a:t>Three important tree measurements </a:t>
            </a:r>
            <a:r>
              <a:rPr lang="en-US" sz="1100"/>
              <a:t>(MSU Extension)</a:t>
            </a:r>
          </a:p>
        </p:txBody>
      </p:sp>
    </p:spTree>
    <p:extLst>
      <p:ext uri="{BB962C8B-B14F-4D97-AF65-F5344CB8AC3E}">
        <p14:creationId xmlns:p14="http://schemas.microsoft.com/office/powerpoint/2010/main" val="2445552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CFCD-0397-9A2B-EBC5-7790D6E48637}"/>
              </a:ext>
            </a:extLst>
          </p:cNvPr>
          <p:cNvSpPr>
            <a:spLocks noGrp="1"/>
          </p:cNvSpPr>
          <p:nvPr>
            <p:ph type="title"/>
          </p:nvPr>
        </p:nvSpPr>
        <p:spPr/>
        <p:txBody>
          <a:bodyPr/>
          <a:lstStyle/>
          <a:p>
            <a:r>
              <a:rPr lang="en-US"/>
              <a:t>Measuring Height with a Clinometer</a:t>
            </a:r>
          </a:p>
        </p:txBody>
      </p:sp>
      <p:sp>
        <p:nvSpPr>
          <p:cNvPr id="3" name="Content Placeholder 2">
            <a:extLst>
              <a:ext uri="{FF2B5EF4-FFF2-40B4-BE49-F238E27FC236}">
                <a16:creationId xmlns:a16="http://schemas.microsoft.com/office/drawing/2014/main" id="{59210C6E-CE3D-12AB-6D35-7685805224C9}"/>
              </a:ext>
            </a:extLst>
          </p:cNvPr>
          <p:cNvSpPr>
            <a:spLocks noGrp="1"/>
          </p:cNvSpPr>
          <p:nvPr>
            <p:ph sz="half" idx="1"/>
          </p:nvPr>
        </p:nvSpPr>
        <p:spPr>
          <a:xfrm>
            <a:off x="1298448" y="2560320"/>
            <a:ext cx="4012461" cy="3310128"/>
          </a:xfrm>
        </p:spPr>
        <p:txBody>
          <a:bodyPr>
            <a:normAutofit/>
          </a:bodyPr>
          <a:lstStyle/>
          <a:p>
            <a:pPr marL="0" indent="0">
              <a:buNone/>
            </a:pPr>
            <a:r>
              <a:rPr lang="en-US"/>
              <a:t>Depending on the brand, a clinometer may show different scales in the viewfinder. Common scales are:</a:t>
            </a:r>
          </a:p>
          <a:p>
            <a:r>
              <a:rPr lang="en-US"/>
              <a:t>Percentage scale</a:t>
            </a:r>
          </a:p>
          <a:p>
            <a:r>
              <a:rPr lang="en-US"/>
              <a:t>Topographic scale</a:t>
            </a:r>
          </a:p>
        </p:txBody>
      </p:sp>
      <p:pic>
        <p:nvPicPr>
          <p:cNvPr id="5" name="Online Media 4" title="Measuring tree height with a clinometer">
            <a:hlinkClick r:id="" action="ppaction://media"/>
            <a:extLst>
              <a:ext uri="{FF2B5EF4-FFF2-40B4-BE49-F238E27FC236}">
                <a16:creationId xmlns:a16="http://schemas.microsoft.com/office/drawing/2014/main" id="{EE4E83DA-1943-60FF-EF25-62ABFC5BDF8B}"/>
              </a:ext>
            </a:extLst>
          </p:cNvPr>
          <p:cNvPicPr>
            <a:picLocks noGrp="1" noRot="1" noChangeAspect="1"/>
          </p:cNvPicPr>
          <p:nvPr>
            <p:ph sz="half" idx="2"/>
            <a:videoFile r:link="rId1"/>
          </p:nvPr>
        </p:nvPicPr>
        <p:blipFill>
          <a:blip r:embed="rId3"/>
          <a:stretch>
            <a:fillRect/>
          </a:stretch>
        </p:blipFill>
        <p:spPr>
          <a:xfrm>
            <a:off x="5471308" y="2683764"/>
            <a:ext cx="5422244" cy="3063240"/>
          </a:xfrm>
          <a:prstGeom prst="rect">
            <a:avLst/>
          </a:prstGeom>
        </p:spPr>
      </p:pic>
      <p:sp>
        <p:nvSpPr>
          <p:cNvPr id="6" name="TextBox 5">
            <a:extLst>
              <a:ext uri="{FF2B5EF4-FFF2-40B4-BE49-F238E27FC236}">
                <a16:creationId xmlns:a16="http://schemas.microsoft.com/office/drawing/2014/main" id="{00539B91-4575-9281-AE05-DDB01DE64810}"/>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tree height with a clinometer </a:t>
            </a:r>
          </a:p>
          <a:p>
            <a:pPr algn="ctr"/>
            <a:r>
              <a:rPr lang="en-US" sz="1200"/>
              <a:t>North Carolina State University</a:t>
            </a:r>
          </a:p>
        </p:txBody>
      </p:sp>
      <p:pic>
        <p:nvPicPr>
          <p:cNvPr id="7" name="Picture 4" descr="SUUNTO PM-5 Clinometer: Accurately measure heights, vertical angles and  slopes in Oman | Whizz Clinometers">
            <a:extLst>
              <a:ext uri="{FF2B5EF4-FFF2-40B4-BE49-F238E27FC236}">
                <a16:creationId xmlns:a16="http://schemas.microsoft.com/office/drawing/2014/main" id="{8F17E5F9-9F9F-D9A7-A2B8-079C06E288D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165" y="471099"/>
            <a:ext cx="1671376" cy="208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0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91A7-0AE0-EBC8-CF6F-C0A58FFBA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88F5B-AFFD-3DAB-D9DF-84DD80F79DE9}"/>
              </a:ext>
            </a:extLst>
          </p:cNvPr>
          <p:cNvSpPr>
            <a:spLocks noGrp="1"/>
          </p:cNvSpPr>
          <p:nvPr>
            <p:ph type="title"/>
          </p:nvPr>
        </p:nvSpPr>
        <p:spPr/>
        <p:txBody>
          <a:bodyPr/>
          <a:lstStyle/>
          <a:p>
            <a:r>
              <a:rPr lang="en-US"/>
              <a:t>Reading a Clinometer | Percent Scale</a:t>
            </a:r>
          </a:p>
        </p:txBody>
      </p:sp>
      <p:sp>
        <p:nvSpPr>
          <p:cNvPr id="3" name="Content Placeholder 2">
            <a:extLst>
              <a:ext uri="{FF2B5EF4-FFF2-40B4-BE49-F238E27FC236}">
                <a16:creationId xmlns:a16="http://schemas.microsoft.com/office/drawing/2014/main" id="{6BDE30EB-CC9B-C475-E325-F4893C4FFD53}"/>
              </a:ext>
            </a:extLst>
          </p:cNvPr>
          <p:cNvSpPr>
            <a:spLocks noGrp="1"/>
          </p:cNvSpPr>
          <p:nvPr>
            <p:ph sz="half" idx="1"/>
          </p:nvPr>
        </p:nvSpPr>
        <p:spPr/>
        <p:txBody>
          <a:bodyPr>
            <a:normAutofit fontScale="77500" lnSpcReduction="20000"/>
          </a:bodyPr>
          <a:lstStyle/>
          <a:p>
            <a:pPr marL="0" indent="0">
              <a:buNone/>
            </a:pPr>
            <a:r>
              <a:rPr lang="en-US"/>
              <a:t>Percent scale is useful for determining the height of a tree from any distance but requires conversions.</a:t>
            </a:r>
          </a:p>
          <a:p>
            <a:pPr marL="457200" indent="-457200">
              <a:buFont typeface="+mj-lt"/>
              <a:buAutoNum type="arabicPeriod"/>
            </a:pPr>
            <a:r>
              <a:rPr lang="en-US"/>
              <a:t>Determine your horizontal baseline distance from the tree in feet</a:t>
            </a:r>
          </a:p>
          <a:p>
            <a:pPr marL="457200" indent="-457200">
              <a:buFont typeface="+mj-lt"/>
              <a:buAutoNum type="arabicPeriod"/>
            </a:pPr>
            <a:r>
              <a:rPr lang="en-US"/>
              <a:t>Sight the top and bottom of the tree to find % to top and % to bottom. </a:t>
            </a:r>
          </a:p>
          <a:p>
            <a:pPr marL="457200" indent="-457200">
              <a:buFont typeface="+mj-lt"/>
              <a:buAutoNum type="arabicPeriod"/>
            </a:pPr>
            <a:r>
              <a:rPr lang="en-US"/>
              <a:t>% to top - % to bottom = total % height</a:t>
            </a:r>
          </a:p>
          <a:p>
            <a:pPr marL="457200" indent="-457200">
              <a:buFont typeface="+mj-lt"/>
              <a:buAutoNum type="arabicPeriod"/>
            </a:pPr>
            <a:r>
              <a:rPr lang="en-US"/>
              <a:t>Total % height x horizontal baseline distance = actual height</a:t>
            </a:r>
          </a:p>
        </p:txBody>
      </p:sp>
      <p:sp>
        <p:nvSpPr>
          <p:cNvPr id="10" name="Content Placeholder 9">
            <a:extLst>
              <a:ext uri="{FF2B5EF4-FFF2-40B4-BE49-F238E27FC236}">
                <a16:creationId xmlns:a16="http://schemas.microsoft.com/office/drawing/2014/main" id="{428315DD-24EA-55C5-AC50-8BD42BF558C4}"/>
              </a:ext>
            </a:extLst>
          </p:cNvPr>
          <p:cNvSpPr>
            <a:spLocks noGrp="1"/>
          </p:cNvSpPr>
          <p:nvPr>
            <p:ph sz="half" idx="2"/>
          </p:nvPr>
        </p:nvSpPr>
        <p:spPr/>
        <p:txBody>
          <a:bodyPr>
            <a:normAutofit fontScale="77500" lnSpcReduction="20000"/>
          </a:bodyPr>
          <a:lstStyle/>
          <a:p>
            <a:pPr marL="0" indent="0">
              <a:buNone/>
            </a:pPr>
            <a:r>
              <a:rPr lang="en-US"/>
              <a:t>Example:</a:t>
            </a:r>
          </a:p>
          <a:p>
            <a:pPr marL="0" indent="0">
              <a:buNone/>
            </a:pPr>
            <a:r>
              <a:rPr lang="en-US"/>
              <a:t>A forester measures the height of a tree from a distance of 100 feet. Using a clinometer, they sight the top of the tree as 70% and the bottom of the tree as      -5%. </a:t>
            </a:r>
          </a:p>
          <a:p>
            <a:pPr marL="0" indent="0" algn="ctr">
              <a:buNone/>
            </a:pPr>
            <a:r>
              <a:rPr lang="en-US" b="1"/>
              <a:t>70% - (-5%) = 75%. </a:t>
            </a:r>
          </a:p>
          <a:p>
            <a:pPr marL="0" indent="0" algn="ctr">
              <a:buNone/>
            </a:pPr>
            <a:r>
              <a:rPr lang="en-US" b="1"/>
              <a:t>75% of 100ft is 75ft. </a:t>
            </a:r>
          </a:p>
          <a:p>
            <a:pPr marL="0" indent="0" algn="ctr">
              <a:buNone/>
            </a:pPr>
            <a:r>
              <a:rPr lang="en-US" b="1"/>
              <a:t>The tree has a height of 75ft.</a:t>
            </a:r>
          </a:p>
          <a:p>
            <a:endParaRPr lang="en-US"/>
          </a:p>
        </p:txBody>
      </p:sp>
      <p:sp>
        <p:nvSpPr>
          <p:cNvPr id="4" name="TextBox 3">
            <a:extLst>
              <a:ext uri="{FF2B5EF4-FFF2-40B4-BE49-F238E27FC236}">
                <a16:creationId xmlns:a16="http://schemas.microsoft.com/office/drawing/2014/main" id="{F9CB68BE-2C1F-2E94-5AC1-37C358134B59}"/>
              </a:ext>
            </a:extLst>
          </p:cNvPr>
          <p:cNvSpPr txBox="1"/>
          <p:nvPr/>
        </p:nvSpPr>
        <p:spPr>
          <a:xfrm>
            <a:off x="8450316" y="0"/>
            <a:ext cx="3741683" cy="923330"/>
          </a:xfrm>
          <a:prstGeom prst="rect">
            <a:avLst/>
          </a:prstGeom>
          <a:solidFill>
            <a:schemeClr val="accent2">
              <a:lumMod val="60000"/>
              <a:lumOff val="40000"/>
            </a:schemeClr>
          </a:solidFill>
          <a:ln>
            <a:solidFill>
              <a:schemeClr val="accent2">
                <a:lumMod val="75000"/>
              </a:schemeClr>
            </a:solidFill>
          </a:ln>
        </p:spPr>
        <p:txBody>
          <a:bodyPr wrap="square" rtlCol="0">
            <a:spAutoFit/>
          </a:bodyPr>
          <a:lstStyle/>
          <a:p>
            <a:r>
              <a:rPr lang="en-US"/>
              <a:t>Remember: subtracting a negative number means you </a:t>
            </a:r>
            <a:r>
              <a:rPr lang="en-US" b="1"/>
              <a:t>add</a:t>
            </a:r>
            <a:r>
              <a:rPr lang="en-US"/>
              <a:t> its value.</a:t>
            </a:r>
          </a:p>
        </p:txBody>
      </p:sp>
    </p:spTree>
    <p:extLst>
      <p:ext uri="{BB962C8B-B14F-4D97-AF65-F5344CB8AC3E}">
        <p14:creationId xmlns:p14="http://schemas.microsoft.com/office/powerpoint/2010/main" val="2072638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1E9F0-0D2C-CDF7-F5A9-FC08C1148A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9DF66-DD6C-63D3-B553-2ED51903B845}"/>
              </a:ext>
            </a:extLst>
          </p:cNvPr>
          <p:cNvSpPr>
            <a:spLocks noGrp="1"/>
          </p:cNvSpPr>
          <p:nvPr>
            <p:ph type="title"/>
          </p:nvPr>
        </p:nvSpPr>
        <p:spPr/>
        <p:txBody>
          <a:bodyPr>
            <a:normAutofit/>
          </a:bodyPr>
          <a:lstStyle/>
          <a:p>
            <a:r>
              <a:rPr lang="en-US"/>
              <a:t>Reading a Clinometer | Topographic Scale</a:t>
            </a:r>
          </a:p>
        </p:txBody>
      </p:sp>
      <p:sp>
        <p:nvSpPr>
          <p:cNvPr id="3" name="Content Placeholder 2">
            <a:extLst>
              <a:ext uri="{FF2B5EF4-FFF2-40B4-BE49-F238E27FC236}">
                <a16:creationId xmlns:a16="http://schemas.microsoft.com/office/drawing/2014/main" id="{CBE6BCB9-C9CE-BCBF-00B8-015F32D58580}"/>
              </a:ext>
            </a:extLst>
          </p:cNvPr>
          <p:cNvSpPr>
            <a:spLocks noGrp="1"/>
          </p:cNvSpPr>
          <p:nvPr>
            <p:ph sz="half" idx="1"/>
          </p:nvPr>
        </p:nvSpPr>
        <p:spPr/>
        <p:txBody>
          <a:bodyPr>
            <a:normAutofit fontScale="85000" lnSpcReduction="10000"/>
          </a:bodyPr>
          <a:lstStyle/>
          <a:p>
            <a:pPr marL="0" indent="0">
              <a:buNone/>
            </a:pPr>
            <a:r>
              <a:rPr lang="en-US"/>
              <a:t>Topographic scale measures directly in feet when viewed from one </a:t>
            </a:r>
            <a:r>
              <a:rPr lang="en-US" b="1"/>
              <a:t>chain</a:t>
            </a:r>
            <a:r>
              <a:rPr lang="en-US"/>
              <a:t> (66ft) away from the tree</a:t>
            </a:r>
          </a:p>
          <a:p>
            <a:pPr marL="457200" indent="-457200">
              <a:buFont typeface="+mj-lt"/>
              <a:buAutoNum type="arabicPeriod"/>
            </a:pPr>
            <a:r>
              <a:rPr lang="en-US"/>
              <a:t>Stand 66ft from base of tree</a:t>
            </a:r>
          </a:p>
          <a:p>
            <a:pPr marL="457200" indent="-457200">
              <a:buFont typeface="+mj-lt"/>
              <a:buAutoNum type="arabicPeriod"/>
            </a:pPr>
            <a:r>
              <a:rPr lang="en-US"/>
              <a:t>Sight the top and bottom of tree. </a:t>
            </a:r>
          </a:p>
          <a:p>
            <a:pPr marL="457200" indent="-457200">
              <a:buFont typeface="+mj-lt"/>
              <a:buAutoNum type="arabicPeriod"/>
            </a:pPr>
            <a:r>
              <a:rPr lang="en-US"/>
              <a:t>Subtract the </a:t>
            </a:r>
            <a:r>
              <a:rPr lang="en-US" b="1"/>
              <a:t>height to bottom of tree</a:t>
            </a:r>
            <a:r>
              <a:rPr lang="en-US"/>
              <a:t> from eye level from </a:t>
            </a:r>
            <a:r>
              <a:rPr lang="en-US" b="1"/>
              <a:t>height to the top of tree</a:t>
            </a:r>
            <a:r>
              <a:rPr lang="en-US"/>
              <a:t> from eye level</a:t>
            </a:r>
          </a:p>
          <a:p>
            <a:endParaRPr lang="en-US"/>
          </a:p>
          <a:p>
            <a:pPr marL="0" indent="0">
              <a:buNone/>
            </a:pPr>
            <a:endParaRPr lang="en-US"/>
          </a:p>
        </p:txBody>
      </p:sp>
      <p:sp>
        <p:nvSpPr>
          <p:cNvPr id="10" name="Content Placeholder 9">
            <a:extLst>
              <a:ext uri="{FF2B5EF4-FFF2-40B4-BE49-F238E27FC236}">
                <a16:creationId xmlns:a16="http://schemas.microsoft.com/office/drawing/2014/main" id="{10D2D7ED-FA28-821D-B075-B4CEFAB0A055}"/>
              </a:ext>
            </a:extLst>
          </p:cNvPr>
          <p:cNvSpPr>
            <a:spLocks noGrp="1"/>
          </p:cNvSpPr>
          <p:nvPr>
            <p:ph sz="half" idx="2"/>
          </p:nvPr>
        </p:nvSpPr>
        <p:spPr/>
        <p:txBody>
          <a:bodyPr>
            <a:normAutofit fontScale="85000" lnSpcReduction="10000"/>
          </a:bodyPr>
          <a:lstStyle/>
          <a:p>
            <a:pPr marL="0" indent="0">
              <a:buNone/>
            </a:pPr>
            <a:r>
              <a:rPr lang="en-US"/>
              <a:t>Example: 27ft - (-8.5ft) = 35.5ft</a:t>
            </a:r>
          </a:p>
          <a:p>
            <a:endParaRPr lang="en-US"/>
          </a:p>
        </p:txBody>
      </p:sp>
      <p:pic>
        <p:nvPicPr>
          <p:cNvPr id="7170" name="Picture 2" descr="Measuring Tree Height using a Clinometer | NRI Grazing Land">
            <a:extLst>
              <a:ext uri="{FF2B5EF4-FFF2-40B4-BE49-F238E27FC236}">
                <a16:creationId xmlns:a16="http://schemas.microsoft.com/office/drawing/2014/main" id="{34BDC6E7-6BF5-50CA-E304-B8E27A5DD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046" y="2958090"/>
            <a:ext cx="4914900" cy="2733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3D41C7-16EB-4155-EFCF-F85A1F60515C}"/>
              </a:ext>
            </a:extLst>
          </p:cNvPr>
          <p:cNvSpPr txBox="1"/>
          <p:nvPr/>
        </p:nvSpPr>
        <p:spPr>
          <a:xfrm>
            <a:off x="6241797" y="5728957"/>
            <a:ext cx="4597398" cy="461665"/>
          </a:xfrm>
          <a:prstGeom prst="rect">
            <a:avLst/>
          </a:prstGeom>
          <a:noFill/>
        </p:spPr>
        <p:txBody>
          <a:bodyPr wrap="square" rtlCol="0">
            <a:spAutoFit/>
          </a:bodyPr>
          <a:lstStyle/>
          <a:p>
            <a:pPr algn="ctr"/>
            <a:r>
              <a:rPr lang="en-US" sz="1200" i="1"/>
              <a:t>Measuring Tree Height using a Clinometer</a:t>
            </a:r>
          </a:p>
          <a:p>
            <a:pPr algn="ctr"/>
            <a:r>
              <a:rPr lang="en-US" sz="1200"/>
              <a:t>Iowa State University</a:t>
            </a:r>
          </a:p>
        </p:txBody>
      </p:sp>
      <p:sp>
        <p:nvSpPr>
          <p:cNvPr id="5" name="TextBox 4">
            <a:extLst>
              <a:ext uri="{FF2B5EF4-FFF2-40B4-BE49-F238E27FC236}">
                <a16:creationId xmlns:a16="http://schemas.microsoft.com/office/drawing/2014/main" id="{5A95B4B9-6CA6-80FC-E686-D618AB52C109}"/>
              </a:ext>
            </a:extLst>
          </p:cNvPr>
          <p:cNvSpPr txBox="1"/>
          <p:nvPr/>
        </p:nvSpPr>
        <p:spPr>
          <a:xfrm>
            <a:off x="8450316" y="0"/>
            <a:ext cx="3741683" cy="923330"/>
          </a:xfrm>
          <a:prstGeom prst="rect">
            <a:avLst/>
          </a:prstGeom>
          <a:solidFill>
            <a:schemeClr val="accent2">
              <a:lumMod val="60000"/>
              <a:lumOff val="40000"/>
            </a:schemeClr>
          </a:solidFill>
          <a:ln>
            <a:solidFill>
              <a:schemeClr val="accent2">
                <a:lumMod val="75000"/>
              </a:schemeClr>
            </a:solidFill>
          </a:ln>
        </p:spPr>
        <p:txBody>
          <a:bodyPr wrap="square" rtlCol="0">
            <a:spAutoFit/>
          </a:bodyPr>
          <a:lstStyle/>
          <a:p>
            <a:r>
              <a:rPr lang="en-US"/>
              <a:t>Remember: subtracting a negative number means you </a:t>
            </a:r>
            <a:r>
              <a:rPr lang="en-US" b="1"/>
              <a:t>add</a:t>
            </a:r>
            <a:r>
              <a:rPr lang="en-US"/>
              <a:t> its value.</a:t>
            </a:r>
          </a:p>
        </p:txBody>
      </p:sp>
    </p:spTree>
    <p:extLst>
      <p:ext uri="{BB962C8B-B14F-4D97-AF65-F5344CB8AC3E}">
        <p14:creationId xmlns:p14="http://schemas.microsoft.com/office/powerpoint/2010/main" val="3722451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A2931-3B2D-FBF8-5129-A7124736EE7C}"/>
              </a:ext>
            </a:extLst>
          </p:cNvPr>
          <p:cNvSpPr>
            <a:spLocks noGrp="1"/>
          </p:cNvSpPr>
          <p:nvPr>
            <p:ph type="title"/>
          </p:nvPr>
        </p:nvSpPr>
        <p:spPr/>
        <p:txBody>
          <a:bodyPr/>
          <a:lstStyle/>
          <a:p>
            <a:r>
              <a:rPr lang="en-US"/>
              <a:t>Determining Basal Area with a Prism</a:t>
            </a:r>
          </a:p>
        </p:txBody>
      </p:sp>
      <p:sp>
        <p:nvSpPr>
          <p:cNvPr id="3" name="Content Placeholder 2">
            <a:extLst>
              <a:ext uri="{FF2B5EF4-FFF2-40B4-BE49-F238E27FC236}">
                <a16:creationId xmlns:a16="http://schemas.microsoft.com/office/drawing/2014/main" id="{96FCA4FE-18AE-E77E-4746-4B593D8DC4E2}"/>
              </a:ext>
            </a:extLst>
          </p:cNvPr>
          <p:cNvSpPr>
            <a:spLocks noGrp="1"/>
          </p:cNvSpPr>
          <p:nvPr>
            <p:ph sz="half" idx="1"/>
          </p:nvPr>
        </p:nvSpPr>
        <p:spPr>
          <a:xfrm>
            <a:off x="1298448" y="2560320"/>
            <a:ext cx="3947807" cy="3310128"/>
          </a:xfrm>
        </p:spPr>
        <p:txBody>
          <a:bodyPr>
            <a:normAutofit fontScale="92500" lnSpcReduction="20000"/>
          </a:bodyPr>
          <a:lstStyle/>
          <a:p>
            <a:pPr marL="0" indent="0">
              <a:buNone/>
            </a:pPr>
            <a:r>
              <a:rPr lang="en-US" b="1"/>
              <a:t>Basal area</a:t>
            </a:r>
            <a:r>
              <a:rPr lang="en-US"/>
              <a:t>: the cross-sectional area of trees at DBH</a:t>
            </a:r>
          </a:p>
          <a:p>
            <a:r>
              <a:rPr lang="en-US"/>
              <a:t>Measurement for describing the </a:t>
            </a:r>
            <a:r>
              <a:rPr lang="en-US" b="1"/>
              <a:t>density of a stand of trees</a:t>
            </a:r>
          </a:p>
          <a:p>
            <a:r>
              <a:rPr lang="en-US"/>
              <a:t>Important tool for determining the needs of wildlife, productivity, and stand management needs</a:t>
            </a:r>
          </a:p>
        </p:txBody>
      </p:sp>
      <p:pic>
        <p:nvPicPr>
          <p:cNvPr id="5" name="Online Media 4" title="measuring stocking using a 10 factor prism">
            <a:hlinkClick r:id="" action="ppaction://media"/>
            <a:extLst>
              <a:ext uri="{FF2B5EF4-FFF2-40B4-BE49-F238E27FC236}">
                <a16:creationId xmlns:a16="http://schemas.microsoft.com/office/drawing/2014/main" id="{8E9D3EFB-40E5-C0CE-1DBE-0A76BC7751F5}"/>
              </a:ext>
            </a:extLst>
          </p:cNvPr>
          <p:cNvPicPr>
            <a:picLocks noGrp="1" noRot="1" noChangeAspect="1"/>
          </p:cNvPicPr>
          <p:nvPr>
            <p:ph sz="half" idx="2"/>
            <a:videoFile r:link="rId1"/>
          </p:nvPr>
        </p:nvPicPr>
        <p:blipFill>
          <a:blip r:embed="rId3"/>
          <a:stretch>
            <a:fillRect/>
          </a:stretch>
        </p:blipFill>
        <p:spPr>
          <a:xfrm>
            <a:off x="5471308" y="2683764"/>
            <a:ext cx="5422244" cy="3063240"/>
          </a:xfrm>
          <a:prstGeom prst="rect">
            <a:avLst/>
          </a:prstGeom>
        </p:spPr>
      </p:pic>
      <p:sp>
        <p:nvSpPr>
          <p:cNvPr id="6" name="TextBox 5">
            <a:extLst>
              <a:ext uri="{FF2B5EF4-FFF2-40B4-BE49-F238E27FC236}">
                <a16:creationId xmlns:a16="http://schemas.microsoft.com/office/drawing/2014/main" id="{225D1DE1-34FE-0FAB-4E49-49C76DD61AEC}"/>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stocking using a 10 factor prism</a:t>
            </a:r>
          </a:p>
          <a:p>
            <a:pPr algn="ctr"/>
            <a:r>
              <a:rPr lang="en-US" sz="1200"/>
              <a:t>North  Carolina State University</a:t>
            </a:r>
          </a:p>
        </p:txBody>
      </p:sp>
      <p:pic>
        <p:nvPicPr>
          <p:cNvPr id="8" name="Picture 6" descr="Jim-Gem® Rectangular Cruising Prisms">
            <a:extLst>
              <a:ext uri="{FF2B5EF4-FFF2-40B4-BE49-F238E27FC236}">
                <a16:creationId xmlns:a16="http://schemas.microsoft.com/office/drawing/2014/main" id="{61B96B95-73AB-E69B-F880-773239C574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267" r="98600">
                        <a14:foregroundMark x1="10667" y1="31533" x2="4800" y2="35400"/>
                        <a14:foregroundMark x1="4800" y1="35400" x2="5800" y2="79867"/>
                        <a14:foregroundMark x1="5800" y1="79867" x2="9933" y2="87667"/>
                        <a14:foregroundMark x1="9933" y1="87667" x2="17333" y2="88733"/>
                        <a14:foregroundMark x1="17333" y1="88733" x2="22533" y2="86733"/>
                        <a14:foregroundMark x1="6933" y1="31133" x2="3267" y2="80133"/>
                        <a14:foregroundMark x1="16067" y1="28667" x2="24800" y2="27933"/>
                        <a14:foregroundMark x1="24800" y1="27933" x2="92733" y2="11067"/>
                        <a14:foregroundMark x1="92733" y1="11067" x2="98867" y2="15000"/>
                        <a14:foregroundMark x1="98867" y1="15000" x2="99533" y2="62000"/>
                        <a14:foregroundMark x1="99533" y1="62000" x2="93200" y2="66267"/>
                        <a14:foregroundMark x1="93200" y1="66267" x2="89067" y2="67467"/>
                        <a14:foregroundMark x1="27400" y1="25600" x2="51467" y2="21400"/>
                        <a14:foregroundMark x1="51467" y1="21400" x2="57600" y2="18133"/>
                        <a14:foregroundMark x1="57600" y1="18133" x2="90400" y2="13533"/>
                        <a14:foregroundMark x1="90400" y1="13533" x2="97733" y2="18733"/>
                        <a14:foregroundMark x1="97733" y1="18733" x2="98600" y2="62733"/>
                      </a14:backgroundRemoval>
                    </a14:imgEffect>
                  </a14:imgLayer>
                </a14:imgProps>
              </a:ext>
              <a:ext uri="{28A0092B-C50C-407E-A947-70E740481C1C}">
                <a14:useLocalDpi xmlns:a14="http://schemas.microsoft.com/office/drawing/2010/main" val="0"/>
              </a:ext>
            </a:extLst>
          </a:blip>
          <a:srcRect/>
          <a:stretch>
            <a:fillRect/>
          </a:stretch>
        </p:blipFill>
        <p:spPr bwMode="auto">
          <a:xfrm>
            <a:off x="898820" y="1119292"/>
            <a:ext cx="1303867" cy="130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4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F1A7-17FF-24BD-75FC-B72B33B64422}"/>
              </a:ext>
            </a:extLst>
          </p:cNvPr>
          <p:cNvSpPr>
            <a:spLocks noGrp="1"/>
          </p:cNvSpPr>
          <p:nvPr>
            <p:ph type="title"/>
          </p:nvPr>
        </p:nvSpPr>
        <p:spPr/>
        <p:txBody>
          <a:bodyPr/>
          <a:lstStyle/>
          <a:p>
            <a:r>
              <a:rPr lang="en-US"/>
              <a:t>Determining Age with an Increment Borer</a:t>
            </a:r>
          </a:p>
        </p:txBody>
      </p:sp>
      <p:pic>
        <p:nvPicPr>
          <p:cNvPr id="6" name="Online Media 5" title="Determining the age of a tree with an increment borer">
            <a:hlinkClick r:id="" action="ppaction://media"/>
            <a:extLst>
              <a:ext uri="{FF2B5EF4-FFF2-40B4-BE49-F238E27FC236}">
                <a16:creationId xmlns:a16="http://schemas.microsoft.com/office/drawing/2014/main" id="{28E0AD55-CFB4-82CF-1730-69B8681F9541}"/>
              </a:ext>
            </a:extLst>
          </p:cNvPr>
          <p:cNvPicPr>
            <a:picLocks noGrp="1" noRot="1" noChangeAspect="1"/>
          </p:cNvPicPr>
          <p:nvPr>
            <p:ph sz="half" idx="2"/>
            <a:videoFile r:link="rId1"/>
          </p:nvPr>
        </p:nvPicPr>
        <p:blipFill>
          <a:blip r:embed="rId3"/>
          <a:stretch>
            <a:fillRect/>
          </a:stretch>
        </p:blipFill>
        <p:spPr>
          <a:xfrm>
            <a:off x="5471308" y="2683764"/>
            <a:ext cx="5422244" cy="3063240"/>
          </a:xfrm>
          <a:prstGeom prst="rect">
            <a:avLst/>
          </a:prstGeom>
        </p:spPr>
      </p:pic>
      <p:sp>
        <p:nvSpPr>
          <p:cNvPr id="7" name="TextBox 6">
            <a:extLst>
              <a:ext uri="{FF2B5EF4-FFF2-40B4-BE49-F238E27FC236}">
                <a16:creationId xmlns:a16="http://schemas.microsoft.com/office/drawing/2014/main" id="{D043FD9A-7847-A43A-DB16-884812C71A11}"/>
              </a:ext>
            </a:extLst>
          </p:cNvPr>
          <p:cNvSpPr txBox="1"/>
          <p:nvPr/>
        </p:nvSpPr>
        <p:spPr>
          <a:xfrm>
            <a:off x="5470188" y="5749364"/>
            <a:ext cx="5426410" cy="461665"/>
          </a:xfrm>
          <a:prstGeom prst="rect">
            <a:avLst/>
          </a:prstGeom>
          <a:noFill/>
        </p:spPr>
        <p:txBody>
          <a:bodyPr wrap="square" rtlCol="0">
            <a:spAutoFit/>
          </a:bodyPr>
          <a:lstStyle/>
          <a:p>
            <a:pPr algn="ctr"/>
            <a:r>
              <a:rPr lang="en-US" sz="1200" i="1"/>
              <a:t>Determining the age of a tree with an increment borer </a:t>
            </a:r>
          </a:p>
          <a:p>
            <a:pPr algn="ctr"/>
            <a:r>
              <a:rPr lang="en-US" sz="1200"/>
              <a:t>North  Carolina State University</a:t>
            </a:r>
          </a:p>
        </p:txBody>
      </p:sp>
      <p:pic>
        <p:nvPicPr>
          <p:cNvPr id="2052" name="Picture 4" descr="graphic of core sample taken from tree round, illustrating the striped appearance of the annual rings">
            <a:extLst>
              <a:ext uri="{FF2B5EF4-FFF2-40B4-BE49-F238E27FC236}">
                <a16:creationId xmlns:a16="http://schemas.microsoft.com/office/drawing/2014/main" id="{4282E6E2-BBA1-DB70-FBB2-F4AD736E619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295401" y="2924429"/>
            <a:ext cx="3436761" cy="2822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D67F37-D298-BFDA-2BF9-45F77077981C}"/>
              </a:ext>
            </a:extLst>
          </p:cNvPr>
          <p:cNvSpPr txBox="1"/>
          <p:nvPr/>
        </p:nvSpPr>
        <p:spPr>
          <a:xfrm>
            <a:off x="1018725" y="5747004"/>
            <a:ext cx="3990110" cy="646331"/>
          </a:xfrm>
          <a:prstGeom prst="rect">
            <a:avLst/>
          </a:prstGeom>
          <a:noFill/>
        </p:spPr>
        <p:txBody>
          <a:bodyPr wrap="square" rtlCol="0">
            <a:spAutoFit/>
          </a:bodyPr>
          <a:lstStyle/>
          <a:p>
            <a:pPr algn="ctr"/>
            <a:r>
              <a:rPr lang="en-US" sz="1200"/>
              <a:t>A cross-section of a tree that has been bored, showing the displaced core sample (Adapted from Fletcher et al. 1993), </a:t>
            </a:r>
            <a:r>
              <a:rPr lang="en-US" sz="1200" err="1"/>
              <a:t>OpenOregon</a:t>
            </a:r>
            <a:endParaRPr lang="en-US" sz="1200"/>
          </a:p>
        </p:txBody>
      </p:sp>
      <p:sp>
        <p:nvSpPr>
          <p:cNvPr id="14" name="TextBox 13">
            <a:extLst>
              <a:ext uri="{FF2B5EF4-FFF2-40B4-BE49-F238E27FC236}">
                <a16:creationId xmlns:a16="http://schemas.microsoft.com/office/drawing/2014/main" id="{6FC1BF02-617A-1093-C9DB-054D135E0C73}"/>
              </a:ext>
            </a:extLst>
          </p:cNvPr>
          <p:cNvSpPr txBox="1"/>
          <p:nvPr/>
        </p:nvSpPr>
        <p:spPr>
          <a:xfrm>
            <a:off x="1295401" y="2422154"/>
            <a:ext cx="3436762" cy="523220"/>
          </a:xfrm>
          <a:prstGeom prst="rect">
            <a:avLst/>
          </a:prstGeom>
          <a:noFill/>
        </p:spPr>
        <p:txBody>
          <a:bodyPr wrap="square">
            <a:spAutoFit/>
          </a:bodyPr>
          <a:lstStyle/>
          <a:p>
            <a:pPr algn="ctr"/>
            <a:r>
              <a:rPr lang="en-US" sz="1400" b="1">
                <a:highlight>
                  <a:srgbClr val="00FF00"/>
                </a:highlight>
              </a:rPr>
              <a:t>Only count one type of growth ring (either spring- or late-wood).</a:t>
            </a:r>
            <a:endParaRPr lang="en-US" sz="1400" i="1">
              <a:highlight>
                <a:srgbClr val="00FF00"/>
              </a:highlight>
            </a:endParaRPr>
          </a:p>
        </p:txBody>
      </p:sp>
      <p:pic>
        <p:nvPicPr>
          <p:cNvPr id="15" name="Picture 12" descr="Haglof Increment Borer 600mm 2-thread - Forestry Tools">
            <a:extLst>
              <a:ext uri="{FF2B5EF4-FFF2-40B4-BE49-F238E27FC236}">
                <a16:creationId xmlns:a16="http://schemas.microsoft.com/office/drawing/2014/main" id="{91C26171-CBDC-984B-06F5-F9769730BDE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1" b="89844" l="1074" r="95313">
                        <a14:foregroundMark x1="88770" y1="68555" x2="95410" y2="79883"/>
                        <a14:foregroundMark x1="1074" y1="79590" x2="68750" y2="42383"/>
                      </a14:backgroundRemoval>
                    </a14:imgEffect>
                  </a14:imgLayer>
                </a14:imgProps>
              </a:ext>
              <a:ext uri="{28A0092B-C50C-407E-A947-70E740481C1C}">
                <a14:useLocalDpi xmlns:a14="http://schemas.microsoft.com/office/drawing/2010/main" val="0"/>
              </a:ext>
            </a:extLst>
          </a:blip>
          <a:srcRect/>
          <a:stretch>
            <a:fillRect/>
          </a:stretch>
        </p:blipFill>
        <p:spPr bwMode="auto">
          <a:xfrm>
            <a:off x="626633" y="1046836"/>
            <a:ext cx="1174458" cy="117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64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3389-3EDE-2EF2-D3B0-2F4C54350295}"/>
              </a:ext>
            </a:extLst>
          </p:cNvPr>
          <p:cNvSpPr>
            <a:spLocks noGrp="1"/>
          </p:cNvSpPr>
          <p:nvPr>
            <p:ph type="title"/>
          </p:nvPr>
        </p:nvSpPr>
        <p:spPr/>
        <p:txBody>
          <a:bodyPr/>
          <a:lstStyle/>
          <a:p>
            <a:r>
              <a:rPr lang="en-US"/>
              <a:t>Field Skills– Students will be able to…</a:t>
            </a:r>
          </a:p>
        </p:txBody>
      </p:sp>
      <p:sp>
        <p:nvSpPr>
          <p:cNvPr id="3" name="Content Placeholder 2">
            <a:extLst>
              <a:ext uri="{FF2B5EF4-FFF2-40B4-BE49-F238E27FC236}">
                <a16:creationId xmlns:a16="http://schemas.microsoft.com/office/drawing/2014/main" id="{EC612EE0-53B1-FEB9-5297-379F6250C298}"/>
              </a:ext>
            </a:extLst>
          </p:cNvPr>
          <p:cNvSpPr>
            <a:spLocks noGrp="1"/>
          </p:cNvSpPr>
          <p:nvPr>
            <p:ph sz="half" idx="1"/>
          </p:nvPr>
        </p:nvSpPr>
        <p:spPr/>
        <p:txBody>
          <a:bodyPr>
            <a:normAutofit fontScale="85000" lnSpcReduction="10000"/>
          </a:bodyPr>
          <a:lstStyle/>
          <a:p>
            <a:pPr marL="457200" indent="-457200">
              <a:buFont typeface="+mj-lt"/>
              <a:buAutoNum type="arabicPeriod"/>
            </a:pPr>
            <a:r>
              <a:rPr lang="en-US"/>
              <a:t>Identify common local trees and plants by leaves, bark, branching patterns, buds, fruit, and other characteristics without the use of a key.</a:t>
            </a:r>
          </a:p>
          <a:p>
            <a:pPr marL="457200" indent="-457200">
              <a:buFont typeface="+mj-lt"/>
              <a:buAutoNum type="arabicPeriod"/>
            </a:pPr>
            <a:r>
              <a:rPr lang="en-US"/>
              <a:t>Identify uncommon local trees and plants with the use of a key.</a:t>
            </a:r>
          </a:p>
          <a:p>
            <a:pPr marL="457200" indent="-457200">
              <a:buFont typeface="+mj-lt"/>
              <a:buAutoNum type="arabicPeriod"/>
            </a:pPr>
            <a:r>
              <a:rPr lang="en-US"/>
              <a:t>Describe how foresters and plant ecologists use GIS in their work</a:t>
            </a:r>
          </a:p>
        </p:txBody>
      </p:sp>
      <p:sp>
        <p:nvSpPr>
          <p:cNvPr id="4" name="Content Placeholder 3">
            <a:extLst>
              <a:ext uri="{FF2B5EF4-FFF2-40B4-BE49-F238E27FC236}">
                <a16:creationId xmlns:a16="http://schemas.microsoft.com/office/drawing/2014/main" id="{EA2AFB57-3809-0BE0-7AD8-FC19144EABD0}"/>
              </a:ext>
            </a:extLst>
          </p:cNvPr>
          <p:cNvSpPr>
            <a:spLocks noGrp="1"/>
          </p:cNvSpPr>
          <p:nvPr>
            <p:ph sz="half" idx="2"/>
          </p:nvPr>
        </p:nvSpPr>
        <p:spPr/>
        <p:txBody>
          <a:bodyPr>
            <a:normAutofit fontScale="85000" lnSpcReduction="10000"/>
          </a:bodyPr>
          <a:lstStyle/>
          <a:p>
            <a:pPr marL="457200" indent="-457200">
              <a:buFont typeface="+mj-lt"/>
              <a:buAutoNum type="arabicPeriod" startAt="3"/>
            </a:pPr>
            <a:r>
              <a:rPr lang="en-US"/>
              <a:t>Use common forestry tools, such as: </a:t>
            </a:r>
          </a:p>
          <a:p>
            <a:pPr lvl="1"/>
            <a:r>
              <a:rPr lang="en-US"/>
              <a:t>Biltmore stick/Merritt hypsometer</a:t>
            </a:r>
          </a:p>
          <a:p>
            <a:pPr lvl="1"/>
            <a:r>
              <a:rPr lang="en-US"/>
              <a:t>D-tape</a:t>
            </a:r>
          </a:p>
          <a:p>
            <a:pPr lvl="1"/>
            <a:r>
              <a:rPr lang="en-US"/>
              <a:t>Wedge prism</a:t>
            </a:r>
          </a:p>
          <a:p>
            <a:pPr lvl="1"/>
            <a:r>
              <a:rPr lang="en-US"/>
              <a:t>Tree caliper</a:t>
            </a:r>
          </a:p>
          <a:p>
            <a:pPr lvl="1"/>
            <a:r>
              <a:rPr lang="en-US"/>
              <a:t>Clinometer</a:t>
            </a:r>
          </a:p>
          <a:p>
            <a:pPr lvl="1"/>
            <a:r>
              <a:rPr lang="en-US"/>
              <a:t>Increment borer</a:t>
            </a:r>
          </a:p>
          <a:p>
            <a:pPr lvl="1"/>
            <a:r>
              <a:rPr lang="en-US"/>
              <a:t>GPS </a:t>
            </a:r>
          </a:p>
        </p:txBody>
      </p:sp>
    </p:spTree>
    <p:extLst>
      <p:ext uri="{BB962C8B-B14F-4D97-AF65-F5344CB8AC3E}">
        <p14:creationId xmlns:p14="http://schemas.microsoft.com/office/powerpoint/2010/main" val="142932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86C9-5463-66A4-6796-B63E8524BBFA}"/>
              </a:ext>
            </a:extLst>
          </p:cNvPr>
          <p:cNvSpPr>
            <a:spLocks noGrp="1"/>
          </p:cNvSpPr>
          <p:nvPr>
            <p:ph type="title"/>
          </p:nvPr>
        </p:nvSpPr>
        <p:spPr/>
        <p:txBody>
          <a:bodyPr/>
          <a:lstStyle/>
          <a:p>
            <a:r>
              <a:rPr lang="en-US"/>
              <a:t>Site Index</a:t>
            </a:r>
          </a:p>
        </p:txBody>
      </p:sp>
      <p:sp>
        <p:nvSpPr>
          <p:cNvPr id="3" name="Content Placeholder 2">
            <a:extLst>
              <a:ext uri="{FF2B5EF4-FFF2-40B4-BE49-F238E27FC236}">
                <a16:creationId xmlns:a16="http://schemas.microsoft.com/office/drawing/2014/main" id="{7C18BF6D-66DC-A4D5-85CC-43CB982EA752}"/>
              </a:ext>
            </a:extLst>
          </p:cNvPr>
          <p:cNvSpPr>
            <a:spLocks noGrp="1"/>
          </p:cNvSpPr>
          <p:nvPr>
            <p:ph sz="half" idx="1"/>
          </p:nvPr>
        </p:nvSpPr>
        <p:spPr>
          <a:xfrm>
            <a:off x="1298448" y="2560320"/>
            <a:ext cx="3970238" cy="3310128"/>
          </a:xfrm>
        </p:spPr>
        <p:txBody>
          <a:bodyPr>
            <a:normAutofit lnSpcReduction="10000"/>
          </a:bodyPr>
          <a:lstStyle/>
          <a:p>
            <a:pPr marL="0" indent="0">
              <a:buNone/>
            </a:pPr>
            <a:r>
              <a:rPr lang="en-US" b="1"/>
              <a:t>Site index</a:t>
            </a:r>
            <a:r>
              <a:rPr lang="en-US"/>
              <a:t>: the </a:t>
            </a:r>
            <a:r>
              <a:rPr lang="en-US" u="sng"/>
              <a:t>average total height </a:t>
            </a:r>
            <a:r>
              <a:rPr lang="en-US"/>
              <a:t>that the dominant and codominant trees in fully stocked, even-aged </a:t>
            </a:r>
            <a:r>
              <a:rPr lang="en-US" u="sng"/>
              <a:t>stands will attain at key ages</a:t>
            </a:r>
          </a:p>
          <a:p>
            <a:r>
              <a:rPr lang="en-US"/>
              <a:t>Useful for comparing site quality between stands</a:t>
            </a:r>
          </a:p>
        </p:txBody>
      </p:sp>
      <p:pic>
        <p:nvPicPr>
          <p:cNvPr id="5" name="Online Media 4" title="Site Index">
            <a:hlinkClick r:id="" action="ppaction://media"/>
            <a:extLst>
              <a:ext uri="{FF2B5EF4-FFF2-40B4-BE49-F238E27FC236}">
                <a16:creationId xmlns:a16="http://schemas.microsoft.com/office/drawing/2014/main" id="{6665E783-4147-7C5E-DD57-5E185394BCE0}"/>
              </a:ext>
            </a:extLst>
          </p:cNvPr>
          <p:cNvPicPr>
            <a:picLocks noGrp="1" noRot="1" noChangeAspect="1"/>
          </p:cNvPicPr>
          <p:nvPr>
            <p:ph sz="half" idx="2"/>
            <a:videoFile r:link="rId1"/>
          </p:nvPr>
        </p:nvPicPr>
        <p:blipFill>
          <a:blip r:embed="rId3"/>
          <a:stretch>
            <a:fillRect/>
          </a:stretch>
        </p:blipFill>
        <p:spPr>
          <a:xfrm>
            <a:off x="5472271" y="2686124"/>
            <a:ext cx="5422244" cy="3063240"/>
          </a:xfrm>
          <a:prstGeom prst="rect">
            <a:avLst/>
          </a:prstGeom>
        </p:spPr>
      </p:pic>
      <p:sp>
        <p:nvSpPr>
          <p:cNvPr id="6" name="TextBox 5">
            <a:extLst>
              <a:ext uri="{FF2B5EF4-FFF2-40B4-BE49-F238E27FC236}">
                <a16:creationId xmlns:a16="http://schemas.microsoft.com/office/drawing/2014/main" id="{DD5B82A9-2582-35E2-CB8C-CE8B3E779392}"/>
              </a:ext>
            </a:extLst>
          </p:cNvPr>
          <p:cNvSpPr txBox="1"/>
          <p:nvPr/>
        </p:nvSpPr>
        <p:spPr>
          <a:xfrm>
            <a:off x="5470188" y="5749364"/>
            <a:ext cx="5426410" cy="461665"/>
          </a:xfrm>
          <a:prstGeom prst="rect">
            <a:avLst/>
          </a:prstGeom>
          <a:noFill/>
        </p:spPr>
        <p:txBody>
          <a:bodyPr wrap="square" rtlCol="0">
            <a:spAutoFit/>
          </a:bodyPr>
          <a:lstStyle/>
          <a:p>
            <a:pPr algn="ctr"/>
            <a:r>
              <a:rPr lang="en-US" sz="1200" i="1"/>
              <a:t>Measuring stocking using a 10 factor prism</a:t>
            </a:r>
          </a:p>
          <a:p>
            <a:pPr algn="ctr"/>
            <a:r>
              <a:rPr lang="en-US" sz="1200"/>
              <a:t>North  Carolina State University</a:t>
            </a:r>
          </a:p>
        </p:txBody>
      </p:sp>
    </p:spTree>
    <p:extLst>
      <p:ext uri="{BB962C8B-B14F-4D97-AF65-F5344CB8AC3E}">
        <p14:creationId xmlns:p14="http://schemas.microsoft.com/office/powerpoint/2010/main" val="42285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3C79-5C96-A675-08FC-5DFA6C612642}"/>
              </a:ext>
            </a:extLst>
          </p:cNvPr>
          <p:cNvSpPr>
            <a:spLocks noGrp="1"/>
          </p:cNvSpPr>
          <p:nvPr>
            <p:ph type="title"/>
          </p:nvPr>
        </p:nvSpPr>
        <p:spPr/>
        <p:txBody>
          <a:bodyPr/>
          <a:lstStyle/>
          <a:p>
            <a:r>
              <a:rPr lang="en-US"/>
              <a:t>Aerial Photography</a:t>
            </a:r>
          </a:p>
        </p:txBody>
      </p:sp>
      <p:pic>
        <p:nvPicPr>
          <p:cNvPr id="6" name="Content Placeholder 5">
            <a:extLst>
              <a:ext uri="{FF2B5EF4-FFF2-40B4-BE49-F238E27FC236}">
                <a16:creationId xmlns:a16="http://schemas.microsoft.com/office/drawing/2014/main" id="{3FE43772-4EC3-362C-E060-0DB28C229D8E}"/>
              </a:ext>
            </a:extLst>
          </p:cNvPr>
          <p:cNvPicPr>
            <a:picLocks noGrp="1" noChangeAspect="1"/>
          </p:cNvPicPr>
          <p:nvPr>
            <p:ph sz="half" idx="1"/>
          </p:nvPr>
        </p:nvPicPr>
        <p:blipFill>
          <a:blip r:embed="rId2"/>
          <a:stretch>
            <a:fillRect/>
          </a:stretch>
        </p:blipFill>
        <p:spPr>
          <a:xfrm>
            <a:off x="1292352" y="2560320"/>
            <a:ext cx="2376354" cy="2828299"/>
          </a:xfrm>
        </p:spPr>
      </p:pic>
      <p:sp>
        <p:nvSpPr>
          <p:cNvPr id="4" name="Content Placeholder 3">
            <a:extLst>
              <a:ext uri="{FF2B5EF4-FFF2-40B4-BE49-F238E27FC236}">
                <a16:creationId xmlns:a16="http://schemas.microsoft.com/office/drawing/2014/main" id="{569A66F1-85CA-7056-AF0A-FAA1E9EC0DEC}"/>
              </a:ext>
            </a:extLst>
          </p:cNvPr>
          <p:cNvSpPr>
            <a:spLocks noGrp="1"/>
          </p:cNvSpPr>
          <p:nvPr>
            <p:ph sz="half" idx="2"/>
          </p:nvPr>
        </p:nvSpPr>
        <p:spPr>
          <a:xfrm>
            <a:off x="6270283" y="2560320"/>
            <a:ext cx="4629365" cy="3310128"/>
          </a:xfrm>
        </p:spPr>
        <p:txBody>
          <a:bodyPr/>
          <a:lstStyle/>
          <a:p>
            <a:pPr marL="0" indent="0">
              <a:buNone/>
            </a:pPr>
            <a:r>
              <a:rPr lang="en-US"/>
              <a:t>Aerial photography is a useful tool for monitoring changes in forests over time.</a:t>
            </a:r>
          </a:p>
        </p:txBody>
      </p:sp>
      <p:pic>
        <p:nvPicPr>
          <p:cNvPr id="10" name="Picture 9">
            <a:extLst>
              <a:ext uri="{FF2B5EF4-FFF2-40B4-BE49-F238E27FC236}">
                <a16:creationId xmlns:a16="http://schemas.microsoft.com/office/drawing/2014/main" id="{4E0B434E-109C-FB69-E3E5-3122F6AC13FE}"/>
              </a:ext>
            </a:extLst>
          </p:cNvPr>
          <p:cNvPicPr>
            <a:picLocks noChangeAspect="1"/>
          </p:cNvPicPr>
          <p:nvPr/>
        </p:nvPicPr>
        <p:blipFill>
          <a:blip r:embed="rId3"/>
          <a:stretch>
            <a:fillRect/>
          </a:stretch>
        </p:blipFill>
        <p:spPr>
          <a:xfrm>
            <a:off x="3769083" y="2560320"/>
            <a:ext cx="2400823" cy="2828299"/>
          </a:xfrm>
          <a:prstGeom prst="rect">
            <a:avLst/>
          </a:prstGeom>
        </p:spPr>
      </p:pic>
      <p:sp>
        <p:nvSpPr>
          <p:cNvPr id="11" name="TextBox 10">
            <a:extLst>
              <a:ext uri="{FF2B5EF4-FFF2-40B4-BE49-F238E27FC236}">
                <a16:creationId xmlns:a16="http://schemas.microsoft.com/office/drawing/2014/main" id="{79A1A48A-66C0-5F72-3D6B-EF040C749A6B}"/>
              </a:ext>
            </a:extLst>
          </p:cNvPr>
          <p:cNvSpPr txBox="1"/>
          <p:nvPr/>
        </p:nvSpPr>
        <p:spPr>
          <a:xfrm>
            <a:off x="1292352" y="5388619"/>
            <a:ext cx="4877554" cy="1015663"/>
          </a:xfrm>
          <a:prstGeom prst="rect">
            <a:avLst/>
          </a:prstGeom>
          <a:noFill/>
        </p:spPr>
        <p:txBody>
          <a:bodyPr wrap="square" rtlCol="0">
            <a:spAutoFit/>
          </a:bodyPr>
          <a:lstStyle/>
          <a:p>
            <a:pPr algn="ctr"/>
            <a:r>
              <a:rPr lang="en-US" sz="1200"/>
              <a:t>Left: WG Jones Forest in 2005, depicting a mulched area on the north side prepared to support red cockaded woodpecker populations. </a:t>
            </a:r>
          </a:p>
          <a:p>
            <a:pPr algn="ctr"/>
            <a:r>
              <a:rPr lang="en-US" sz="1200"/>
              <a:t>Right: WG Jones Forest in 2025.</a:t>
            </a:r>
          </a:p>
          <a:p>
            <a:pPr algn="ctr"/>
            <a:r>
              <a:rPr lang="en-US" sz="1200"/>
              <a:t>Photos: Google Earth Pro</a:t>
            </a:r>
          </a:p>
        </p:txBody>
      </p:sp>
      <p:pic>
        <p:nvPicPr>
          <p:cNvPr id="12" name="Picture 6" descr="Aerial view of an outbreak, where large patches of trees are dying and are red and orange in color compared to the green patches of living trees surrounding them.">
            <a:extLst>
              <a:ext uri="{FF2B5EF4-FFF2-40B4-BE49-F238E27FC236}">
                <a16:creationId xmlns:a16="http://schemas.microsoft.com/office/drawing/2014/main" id="{A1561A78-4B4E-81CE-99CB-3DA1B0EDB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283" y="3761127"/>
            <a:ext cx="2705551" cy="16274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B112C33-D97A-17F7-2387-50A66968BD7E}"/>
              </a:ext>
            </a:extLst>
          </p:cNvPr>
          <p:cNvSpPr txBox="1"/>
          <p:nvPr/>
        </p:nvSpPr>
        <p:spPr>
          <a:xfrm>
            <a:off x="8975834" y="4488373"/>
            <a:ext cx="2243096" cy="900246"/>
          </a:xfrm>
          <a:prstGeom prst="rect">
            <a:avLst/>
          </a:prstGeom>
          <a:noFill/>
        </p:spPr>
        <p:txBody>
          <a:bodyPr wrap="square" rtlCol="0">
            <a:spAutoFit/>
          </a:bodyPr>
          <a:lstStyle/>
          <a:p>
            <a:r>
              <a:rPr lang="en-US" sz="1050"/>
              <a:t>An aerial view of a southern pine beetle infestation.</a:t>
            </a:r>
          </a:p>
          <a:p>
            <a:r>
              <a:rPr lang="en-US" sz="1050"/>
              <a:t>Photo: Ronald F. Billings, Texas A&amp;M Forest Service, Bugwood.org</a:t>
            </a:r>
          </a:p>
        </p:txBody>
      </p:sp>
    </p:spTree>
    <p:extLst>
      <p:ext uri="{BB962C8B-B14F-4D97-AF65-F5344CB8AC3E}">
        <p14:creationId xmlns:p14="http://schemas.microsoft.com/office/powerpoint/2010/main" val="698245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90E17-F17A-F98F-7E58-B87AB9DAAD81}"/>
              </a:ext>
            </a:extLst>
          </p:cNvPr>
          <p:cNvSpPr>
            <a:spLocks noGrp="1"/>
          </p:cNvSpPr>
          <p:nvPr>
            <p:ph type="title"/>
          </p:nvPr>
        </p:nvSpPr>
        <p:spPr/>
        <p:txBody>
          <a:bodyPr/>
          <a:lstStyle/>
          <a:p>
            <a:r>
              <a:rPr lang="en-US"/>
              <a:t>GIS and Forestry</a:t>
            </a:r>
          </a:p>
        </p:txBody>
      </p:sp>
      <p:pic>
        <p:nvPicPr>
          <p:cNvPr id="7" name="Content Placeholder 6">
            <a:extLst>
              <a:ext uri="{FF2B5EF4-FFF2-40B4-BE49-F238E27FC236}">
                <a16:creationId xmlns:a16="http://schemas.microsoft.com/office/drawing/2014/main" id="{497B6405-4DAC-4B92-D95C-EF755B1B8FC9}"/>
              </a:ext>
            </a:extLst>
          </p:cNvPr>
          <p:cNvPicPr>
            <a:picLocks noGrp="1" noChangeAspect="1"/>
          </p:cNvPicPr>
          <p:nvPr>
            <p:ph idx="1"/>
          </p:nvPr>
        </p:nvPicPr>
        <p:blipFill>
          <a:blip r:embed="rId2"/>
          <a:stretch>
            <a:fillRect/>
          </a:stretch>
        </p:blipFill>
        <p:spPr>
          <a:xfrm>
            <a:off x="5418138" y="1064685"/>
            <a:ext cx="5470525" cy="4728631"/>
          </a:xfrm>
        </p:spPr>
      </p:pic>
      <p:sp>
        <p:nvSpPr>
          <p:cNvPr id="8" name="Text Placeholder 7">
            <a:extLst>
              <a:ext uri="{FF2B5EF4-FFF2-40B4-BE49-F238E27FC236}">
                <a16:creationId xmlns:a16="http://schemas.microsoft.com/office/drawing/2014/main" id="{99E80AE3-2BBB-FA72-D913-595768F194C6}"/>
              </a:ext>
            </a:extLst>
          </p:cNvPr>
          <p:cNvSpPr>
            <a:spLocks noGrp="1"/>
          </p:cNvSpPr>
          <p:nvPr>
            <p:ph type="body" sz="half" idx="2"/>
          </p:nvPr>
        </p:nvSpPr>
        <p:spPr>
          <a:xfrm>
            <a:off x="1293811" y="3031065"/>
            <a:ext cx="3718455" cy="2995298"/>
          </a:xfrm>
        </p:spPr>
        <p:txBody>
          <a:bodyPr>
            <a:normAutofit lnSpcReduction="10000"/>
          </a:bodyPr>
          <a:lstStyle/>
          <a:p>
            <a:r>
              <a:rPr lang="en-US"/>
              <a:t>Geographic Information System (GIS) allows foresters to visualize and analyze geographic data. </a:t>
            </a:r>
          </a:p>
          <a:p>
            <a:r>
              <a:rPr lang="en-US"/>
              <a:t>GIS is used in forestry to:</a:t>
            </a:r>
          </a:p>
          <a:p>
            <a:pPr marL="285750" indent="-285750">
              <a:buFont typeface="Arial" panose="020B0604020202020204" pitchFamily="34" charset="0"/>
              <a:buChar char="•"/>
            </a:pPr>
            <a:r>
              <a:rPr lang="en-US"/>
              <a:t>Map forest types, boundaries, and protected areas</a:t>
            </a:r>
          </a:p>
          <a:p>
            <a:pPr marL="285750" indent="-285750">
              <a:buFont typeface="Arial" panose="020B0604020202020204" pitchFamily="34" charset="0"/>
              <a:buChar char="•"/>
            </a:pPr>
            <a:r>
              <a:rPr lang="en-US"/>
              <a:t>Monitor forest health, deforestation, pest infestations</a:t>
            </a:r>
          </a:p>
          <a:p>
            <a:pPr marL="285750" indent="-285750">
              <a:buFont typeface="Arial" panose="020B0604020202020204" pitchFamily="34" charset="0"/>
              <a:buChar char="•"/>
            </a:pPr>
            <a:r>
              <a:rPr lang="en-US"/>
              <a:t>Plan harvest and reforestation efforts</a:t>
            </a:r>
          </a:p>
        </p:txBody>
      </p:sp>
      <p:sp>
        <p:nvSpPr>
          <p:cNvPr id="9" name="TextBox 8">
            <a:extLst>
              <a:ext uri="{FF2B5EF4-FFF2-40B4-BE49-F238E27FC236}">
                <a16:creationId xmlns:a16="http://schemas.microsoft.com/office/drawing/2014/main" id="{A9E85E45-40CE-C1CC-2525-66CA6D709D01}"/>
              </a:ext>
            </a:extLst>
          </p:cNvPr>
          <p:cNvSpPr txBox="1"/>
          <p:nvPr/>
        </p:nvSpPr>
        <p:spPr>
          <a:xfrm>
            <a:off x="5470188" y="5749364"/>
            <a:ext cx="5426410" cy="276999"/>
          </a:xfrm>
          <a:prstGeom prst="rect">
            <a:avLst/>
          </a:prstGeom>
          <a:noFill/>
        </p:spPr>
        <p:txBody>
          <a:bodyPr wrap="square" rtlCol="0">
            <a:spAutoFit/>
          </a:bodyPr>
          <a:lstStyle/>
          <a:p>
            <a:pPr algn="ctr"/>
            <a:r>
              <a:rPr lang="en-US" sz="1200"/>
              <a:t>A map of sensitive areas within the WG Jones State Forest</a:t>
            </a:r>
          </a:p>
        </p:txBody>
      </p:sp>
    </p:spTree>
    <p:extLst>
      <p:ext uri="{BB962C8B-B14F-4D97-AF65-F5344CB8AC3E}">
        <p14:creationId xmlns:p14="http://schemas.microsoft.com/office/powerpoint/2010/main" val="629300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B19BA-3FE7-91AE-B615-37A46939EE69}"/>
              </a:ext>
            </a:extLst>
          </p:cNvPr>
          <p:cNvSpPr>
            <a:spLocks noGrp="1"/>
          </p:cNvSpPr>
          <p:nvPr>
            <p:ph type="title"/>
          </p:nvPr>
        </p:nvSpPr>
        <p:spPr/>
        <p:txBody>
          <a:bodyPr/>
          <a:lstStyle/>
          <a:p>
            <a:r>
              <a:rPr lang="en-US"/>
              <a:t>Prescribed Fire</a:t>
            </a:r>
          </a:p>
        </p:txBody>
      </p:sp>
      <p:sp>
        <p:nvSpPr>
          <p:cNvPr id="7" name="Content Placeholder 6">
            <a:extLst>
              <a:ext uri="{FF2B5EF4-FFF2-40B4-BE49-F238E27FC236}">
                <a16:creationId xmlns:a16="http://schemas.microsoft.com/office/drawing/2014/main" id="{9658A94F-2700-6408-4B0A-98725420B6BF}"/>
              </a:ext>
            </a:extLst>
          </p:cNvPr>
          <p:cNvSpPr>
            <a:spLocks noGrp="1"/>
          </p:cNvSpPr>
          <p:nvPr>
            <p:ph sz="half" idx="1"/>
          </p:nvPr>
        </p:nvSpPr>
        <p:spPr>
          <a:xfrm>
            <a:off x="1298448" y="2560320"/>
            <a:ext cx="4061828" cy="3310128"/>
          </a:xfrm>
        </p:spPr>
        <p:txBody>
          <a:bodyPr/>
          <a:lstStyle/>
          <a:p>
            <a:r>
              <a:rPr lang="en-US"/>
              <a:t>Low-intensity fire intended to maintain healthy, resilient landscapes</a:t>
            </a:r>
          </a:p>
          <a:p>
            <a:r>
              <a:rPr lang="en-US"/>
              <a:t>Mimics the small, frequent fires historically experienced in native forests</a:t>
            </a:r>
          </a:p>
        </p:txBody>
      </p:sp>
      <p:pic>
        <p:nvPicPr>
          <p:cNvPr id="9" name="Online Media 8" title="Prescribed Burning Explained — the Process of Conducting a Prescribed Burn">
            <a:hlinkClick r:id="" action="ppaction://media"/>
            <a:extLst>
              <a:ext uri="{FF2B5EF4-FFF2-40B4-BE49-F238E27FC236}">
                <a16:creationId xmlns:a16="http://schemas.microsoft.com/office/drawing/2014/main" id="{294BACA8-D21F-42B4-FE63-FCA66032A43E}"/>
              </a:ext>
            </a:extLst>
          </p:cNvPr>
          <p:cNvPicPr>
            <a:picLocks noGrp="1" noRot="1" noChangeAspect="1"/>
          </p:cNvPicPr>
          <p:nvPr>
            <p:ph sz="half" idx="2"/>
            <a:videoFile r:link="rId1"/>
          </p:nvPr>
        </p:nvPicPr>
        <p:blipFill>
          <a:blip r:embed="rId3"/>
          <a:stretch>
            <a:fillRect/>
          </a:stretch>
        </p:blipFill>
        <p:spPr>
          <a:xfrm>
            <a:off x="5471308" y="2628099"/>
            <a:ext cx="5422244" cy="3063240"/>
          </a:xfrm>
          <a:prstGeom prst="rect">
            <a:avLst/>
          </a:prstGeom>
        </p:spPr>
      </p:pic>
      <p:sp>
        <p:nvSpPr>
          <p:cNvPr id="10" name="TextBox 9">
            <a:extLst>
              <a:ext uri="{FF2B5EF4-FFF2-40B4-BE49-F238E27FC236}">
                <a16:creationId xmlns:a16="http://schemas.microsoft.com/office/drawing/2014/main" id="{761E5E95-62B8-744B-757F-F31274FB03D4}"/>
              </a:ext>
            </a:extLst>
          </p:cNvPr>
          <p:cNvSpPr txBox="1"/>
          <p:nvPr/>
        </p:nvSpPr>
        <p:spPr>
          <a:xfrm>
            <a:off x="5360276" y="5683104"/>
            <a:ext cx="5426410" cy="461665"/>
          </a:xfrm>
          <a:prstGeom prst="rect">
            <a:avLst/>
          </a:prstGeom>
          <a:noFill/>
        </p:spPr>
        <p:txBody>
          <a:bodyPr wrap="square" rtlCol="0">
            <a:spAutoFit/>
          </a:bodyPr>
          <a:lstStyle/>
          <a:p>
            <a:pPr algn="ctr"/>
            <a:r>
              <a:rPr lang="en-US" sz="1200" i="1"/>
              <a:t>Prescribed Burns Explained </a:t>
            </a:r>
          </a:p>
          <a:p>
            <a:pPr algn="ctr"/>
            <a:r>
              <a:rPr lang="en-US" sz="1200"/>
              <a:t>Texas A&amp;M Forest Service</a:t>
            </a:r>
          </a:p>
        </p:txBody>
      </p:sp>
    </p:spTree>
    <p:extLst>
      <p:ext uri="{BB962C8B-B14F-4D97-AF65-F5344CB8AC3E}">
        <p14:creationId xmlns:p14="http://schemas.microsoft.com/office/powerpoint/2010/main" val="6232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B5B12-AB02-06BC-3512-923F1AF65B4A}"/>
              </a:ext>
            </a:extLst>
          </p:cNvPr>
          <p:cNvSpPr>
            <a:spLocks noGrp="1"/>
          </p:cNvSpPr>
          <p:nvPr>
            <p:ph type="title"/>
          </p:nvPr>
        </p:nvSpPr>
        <p:spPr/>
        <p:txBody>
          <a:bodyPr/>
          <a:lstStyle/>
          <a:p>
            <a:r>
              <a:rPr lang="en-US"/>
              <a:t>Prescribed Fire Benefits</a:t>
            </a:r>
          </a:p>
        </p:txBody>
      </p:sp>
      <p:sp>
        <p:nvSpPr>
          <p:cNvPr id="3" name="Content Placeholder 2">
            <a:extLst>
              <a:ext uri="{FF2B5EF4-FFF2-40B4-BE49-F238E27FC236}">
                <a16:creationId xmlns:a16="http://schemas.microsoft.com/office/drawing/2014/main" id="{27D0D952-3744-FDDA-2F7F-B1C8DB41A06C}"/>
              </a:ext>
            </a:extLst>
          </p:cNvPr>
          <p:cNvSpPr>
            <a:spLocks noGrp="1"/>
          </p:cNvSpPr>
          <p:nvPr>
            <p:ph sz="half" idx="1"/>
          </p:nvPr>
        </p:nvSpPr>
        <p:spPr>
          <a:xfrm>
            <a:off x="1298448" y="2560320"/>
            <a:ext cx="3925193" cy="3310128"/>
          </a:xfrm>
        </p:spPr>
        <p:txBody>
          <a:bodyPr>
            <a:normAutofit fontScale="92500" lnSpcReduction="20000"/>
          </a:bodyPr>
          <a:lstStyle/>
          <a:p>
            <a:r>
              <a:rPr lang="en-US"/>
              <a:t>Lowers fuel loads, reducing the intensity of wildfires</a:t>
            </a:r>
          </a:p>
          <a:p>
            <a:r>
              <a:rPr lang="en-US"/>
              <a:t>Removes unwanted understory species</a:t>
            </a:r>
          </a:p>
          <a:p>
            <a:r>
              <a:rPr lang="en-US"/>
              <a:t>Recycles nutrients back to the soil</a:t>
            </a:r>
          </a:p>
          <a:p>
            <a:r>
              <a:rPr lang="en-US"/>
              <a:t>Promotes germination of native, fire-adapted species</a:t>
            </a:r>
          </a:p>
        </p:txBody>
      </p:sp>
      <p:pic>
        <p:nvPicPr>
          <p:cNvPr id="5" name="Online Media 4" title="The Story of Prescribed Fire - A vital part of Western landscapes">
            <a:hlinkClick r:id="" action="ppaction://media"/>
            <a:extLst>
              <a:ext uri="{FF2B5EF4-FFF2-40B4-BE49-F238E27FC236}">
                <a16:creationId xmlns:a16="http://schemas.microsoft.com/office/drawing/2014/main" id="{ED38CE2A-B680-CDB0-5F21-3FD5FFD7474E}"/>
              </a:ext>
            </a:extLst>
          </p:cNvPr>
          <p:cNvPicPr>
            <a:picLocks noGrp="1" noRot="1" noChangeAspect="1"/>
          </p:cNvPicPr>
          <p:nvPr>
            <p:ph sz="half" idx="2"/>
            <a:videoFile r:link="rId1"/>
          </p:nvPr>
        </p:nvPicPr>
        <p:blipFill>
          <a:blip r:embed="rId3"/>
          <a:stretch>
            <a:fillRect/>
          </a:stretch>
        </p:blipFill>
        <p:spPr>
          <a:xfrm>
            <a:off x="5471308" y="2683764"/>
            <a:ext cx="5422244" cy="3063240"/>
          </a:xfrm>
          <a:prstGeom prst="rect">
            <a:avLst/>
          </a:prstGeom>
        </p:spPr>
      </p:pic>
      <p:sp>
        <p:nvSpPr>
          <p:cNvPr id="6" name="TextBox 5">
            <a:extLst>
              <a:ext uri="{FF2B5EF4-FFF2-40B4-BE49-F238E27FC236}">
                <a16:creationId xmlns:a16="http://schemas.microsoft.com/office/drawing/2014/main" id="{12C114AD-53A2-0987-211D-68D9F347FB66}"/>
              </a:ext>
            </a:extLst>
          </p:cNvPr>
          <p:cNvSpPr txBox="1"/>
          <p:nvPr/>
        </p:nvSpPr>
        <p:spPr>
          <a:xfrm>
            <a:off x="5467142" y="5763059"/>
            <a:ext cx="5426410" cy="461665"/>
          </a:xfrm>
          <a:prstGeom prst="rect">
            <a:avLst/>
          </a:prstGeom>
          <a:noFill/>
        </p:spPr>
        <p:txBody>
          <a:bodyPr wrap="square" rtlCol="0">
            <a:spAutoFit/>
          </a:bodyPr>
          <a:lstStyle/>
          <a:p>
            <a:pPr algn="ctr"/>
            <a:r>
              <a:rPr lang="en-US" sz="1200" i="1"/>
              <a:t>The Story of Prescribed Fires</a:t>
            </a:r>
          </a:p>
          <a:p>
            <a:pPr algn="ctr"/>
            <a:r>
              <a:rPr lang="en-US" sz="1200"/>
              <a:t>United States Forest Service</a:t>
            </a:r>
          </a:p>
        </p:txBody>
      </p:sp>
    </p:spTree>
    <p:extLst>
      <p:ext uri="{BB962C8B-B14F-4D97-AF65-F5344CB8AC3E}">
        <p14:creationId xmlns:p14="http://schemas.microsoft.com/office/powerpoint/2010/main" val="25084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09CC-5D71-8B2D-FD09-DB50CB2B1C95}"/>
              </a:ext>
            </a:extLst>
          </p:cNvPr>
          <p:cNvSpPr>
            <a:spLocks noGrp="1"/>
          </p:cNvSpPr>
          <p:nvPr>
            <p:ph type="title"/>
          </p:nvPr>
        </p:nvSpPr>
        <p:spPr/>
        <p:txBody>
          <a:bodyPr/>
          <a:lstStyle/>
          <a:p>
            <a:r>
              <a:rPr lang="en-US"/>
              <a:t>Prescribed Fire in Grasslands</a:t>
            </a:r>
          </a:p>
        </p:txBody>
      </p:sp>
      <p:sp>
        <p:nvSpPr>
          <p:cNvPr id="3" name="Content Placeholder 2">
            <a:extLst>
              <a:ext uri="{FF2B5EF4-FFF2-40B4-BE49-F238E27FC236}">
                <a16:creationId xmlns:a16="http://schemas.microsoft.com/office/drawing/2014/main" id="{9EE9824A-C09B-C2D1-3FCC-D2CF3AFD0E6C}"/>
              </a:ext>
            </a:extLst>
          </p:cNvPr>
          <p:cNvSpPr>
            <a:spLocks noGrp="1"/>
          </p:cNvSpPr>
          <p:nvPr>
            <p:ph sz="half" idx="1"/>
          </p:nvPr>
        </p:nvSpPr>
        <p:spPr>
          <a:xfrm>
            <a:off x="1298448" y="2560320"/>
            <a:ext cx="3967235" cy="3310128"/>
          </a:xfrm>
        </p:spPr>
        <p:txBody>
          <a:bodyPr/>
          <a:lstStyle/>
          <a:p>
            <a:r>
              <a:rPr lang="en-US"/>
              <a:t>Historically, fire has played a role in maintaining healthy ecosystems across many different habitat types in Texas</a:t>
            </a:r>
          </a:p>
          <a:p>
            <a:endParaRPr lang="en-US"/>
          </a:p>
        </p:txBody>
      </p:sp>
      <p:pic>
        <p:nvPicPr>
          <p:cNvPr id="5" name="Online Media 4" title="Caddo Mounds State Historic Site Prescribed Burn">
            <a:hlinkClick r:id="" action="ppaction://media"/>
            <a:extLst>
              <a:ext uri="{FF2B5EF4-FFF2-40B4-BE49-F238E27FC236}">
                <a16:creationId xmlns:a16="http://schemas.microsoft.com/office/drawing/2014/main" id="{7DC0B649-CDB2-8EDC-A218-4C0C5B9DC5E6}"/>
              </a:ext>
            </a:extLst>
          </p:cNvPr>
          <p:cNvPicPr>
            <a:picLocks noGrp="1" noRot="1" noChangeAspect="1"/>
          </p:cNvPicPr>
          <p:nvPr>
            <p:ph sz="half" idx="2"/>
            <a:videoFile r:link="rId1"/>
          </p:nvPr>
        </p:nvPicPr>
        <p:blipFill>
          <a:blip r:embed="rId3"/>
          <a:stretch>
            <a:fillRect/>
          </a:stretch>
        </p:blipFill>
        <p:spPr>
          <a:xfrm>
            <a:off x="5471308" y="2683764"/>
            <a:ext cx="5422244" cy="3063240"/>
          </a:xfrm>
          <a:prstGeom prst="rect">
            <a:avLst/>
          </a:prstGeom>
        </p:spPr>
      </p:pic>
      <p:sp>
        <p:nvSpPr>
          <p:cNvPr id="6" name="TextBox 5">
            <a:extLst>
              <a:ext uri="{FF2B5EF4-FFF2-40B4-BE49-F238E27FC236}">
                <a16:creationId xmlns:a16="http://schemas.microsoft.com/office/drawing/2014/main" id="{FEF5E3A5-90CE-F68D-F552-0BE97BB9E33E}"/>
              </a:ext>
            </a:extLst>
          </p:cNvPr>
          <p:cNvSpPr txBox="1"/>
          <p:nvPr/>
        </p:nvSpPr>
        <p:spPr>
          <a:xfrm>
            <a:off x="5467142" y="5763059"/>
            <a:ext cx="5426410" cy="461665"/>
          </a:xfrm>
          <a:prstGeom prst="rect">
            <a:avLst/>
          </a:prstGeom>
          <a:noFill/>
        </p:spPr>
        <p:txBody>
          <a:bodyPr wrap="square" rtlCol="0">
            <a:spAutoFit/>
          </a:bodyPr>
          <a:lstStyle/>
          <a:p>
            <a:pPr algn="ctr"/>
            <a:r>
              <a:rPr lang="en-US" sz="1200" i="1"/>
              <a:t>Caddo Mounds State Historic Site Prescribed Burn</a:t>
            </a:r>
          </a:p>
          <a:p>
            <a:pPr algn="ctr"/>
            <a:r>
              <a:rPr lang="en-US" sz="1200"/>
              <a:t>Texas A&amp;M Forest Service</a:t>
            </a:r>
          </a:p>
        </p:txBody>
      </p:sp>
    </p:spTree>
    <p:extLst>
      <p:ext uri="{BB962C8B-B14F-4D97-AF65-F5344CB8AC3E}">
        <p14:creationId xmlns:p14="http://schemas.microsoft.com/office/powerpoint/2010/main" val="225655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4E2D-EF70-2911-C084-5F6BC77C36B3}"/>
              </a:ext>
            </a:extLst>
          </p:cNvPr>
          <p:cNvSpPr>
            <a:spLocks noGrp="1"/>
          </p:cNvSpPr>
          <p:nvPr>
            <p:ph type="title"/>
          </p:nvPr>
        </p:nvSpPr>
        <p:spPr/>
        <p:txBody>
          <a:bodyPr/>
          <a:lstStyle/>
          <a:p>
            <a:r>
              <a:rPr lang="en-US"/>
              <a:t>Common Trees of the Gulf Coast</a:t>
            </a:r>
          </a:p>
        </p:txBody>
      </p:sp>
      <p:sp>
        <p:nvSpPr>
          <p:cNvPr id="3" name="Text Placeholder 2">
            <a:extLst>
              <a:ext uri="{FF2B5EF4-FFF2-40B4-BE49-F238E27FC236}">
                <a16:creationId xmlns:a16="http://schemas.microsoft.com/office/drawing/2014/main" id="{BB33C1E4-6650-B1B9-7D8D-FB7F098B31F1}"/>
              </a:ext>
            </a:extLst>
          </p:cNvPr>
          <p:cNvSpPr>
            <a:spLocks noGrp="1"/>
          </p:cNvSpPr>
          <p:nvPr>
            <p:ph type="body" idx="1"/>
          </p:nvPr>
        </p:nvSpPr>
        <p:spPr>
          <a:xfrm>
            <a:off x="2015067" y="3846050"/>
            <a:ext cx="8158690" cy="2176377"/>
          </a:xfrm>
        </p:spPr>
        <p:txBody>
          <a:bodyPr>
            <a:normAutofit fontScale="70000" lnSpcReduction="20000"/>
          </a:bodyPr>
          <a:lstStyle/>
          <a:p>
            <a:r>
              <a:rPr lang="en-US" b="1"/>
              <a:t>This is a very condensed list of some of the common and significant trees in the Gulf Coast region.</a:t>
            </a:r>
          </a:p>
          <a:p>
            <a:r>
              <a:rPr lang="en-US"/>
              <a:t>List adapted from </a:t>
            </a:r>
            <a:r>
              <a:rPr lang="en-US" i="1">
                <a:hlinkClick r:id="rId2"/>
              </a:rPr>
              <a:t>Tree &amp; Shrub Field Guide </a:t>
            </a:r>
            <a:r>
              <a:rPr lang="en-US"/>
              <a:t>(Harris County Flood Control District), </a:t>
            </a:r>
            <a:r>
              <a:rPr lang="en-US" i="1">
                <a:hlinkClick r:id="rId3"/>
              </a:rPr>
              <a:t>Tree Planting Guide </a:t>
            </a:r>
            <a:r>
              <a:rPr lang="en-US"/>
              <a:t>(Houston Area Urban Forestry Council), with help from Mickey Merritt and Matt Weaver (Texas A&amp;M Forest Service).</a:t>
            </a:r>
          </a:p>
          <a:p>
            <a:r>
              <a:rPr lang="en-US"/>
              <a:t>Information from </a:t>
            </a:r>
            <a:r>
              <a:rPr lang="en-US" i="1">
                <a:hlinkClick r:id="rId4"/>
              </a:rPr>
              <a:t>Trees of Texas</a:t>
            </a:r>
            <a:r>
              <a:rPr lang="en-US" i="1"/>
              <a:t> </a:t>
            </a:r>
            <a:r>
              <a:rPr lang="en-US"/>
              <a:t>(Texas A&amp;M Forest Service) and </a:t>
            </a:r>
            <a:r>
              <a:rPr lang="en-US" i="1"/>
              <a:t>Trees of North America: A Guide to Field Identification </a:t>
            </a:r>
            <a:r>
              <a:rPr lang="en-US"/>
              <a:t>(C. Frank Brockman)</a:t>
            </a:r>
          </a:p>
          <a:p>
            <a:endParaRPr lang="en-US"/>
          </a:p>
        </p:txBody>
      </p:sp>
    </p:spTree>
    <p:extLst>
      <p:ext uri="{BB962C8B-B14F-4D97-AF65-F5344CB8AC3E}">
        <p14:creationId xmlns:p14="http://schemas.microsoft.com/office/powerpoint/2010/main" val="629131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A2547-E9FA-8764-2501-B7D18C4B751F}"/>
              </a:ext>
            </a:extLst>
          </p:cNvPr>
          <p:cNvSpPr>
            <a:spLocks noGrp="1"/>
          </p:cNvSpPr>
          <p:nvPr>
            <p:ph type="title"/>
          </p:nvPr>
        </p:nvSpPr>
        <p:spPr/>
        <p:txBody>
          <a:bodyPr/>
          <a:lstStyle/>
          <a:p>
            <a:r>
              <a:rPr lang="en-US"/>
              <a:t>Additional Resources</a:t>
            </a:r>
          </a:p>
        </p:txBody>
      </p:sp>
      <p:pic>
        <p:nvPicPr>
          <p:cNvPr id="1026" name="Picture 2" descr="Audubon Society Field Guide to North American Trees: Eastern Region: National  Audubon Society: 9780394507606: Amazon.com: Books">
            <a:extLst>
              <a:ext uri="{FF2B5EF4-FFF2-40B4-BE49-F238E27FC236}">
                <a16:creationId xmlns:a16="http://schemas.microsoft.com/office/drawing/2014/main" id="{C547F327-D8CB-60CB-36F8-C212421A1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388" y="2560320"/>
            <a:ext cx="1611077" cy="314072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FE80380-DA1D-0FAE-BF27-371E145D1F78}"/>
              </a:ext>
            </a:extLst>
          </p:cNvPr>
          <p:cNvSpPr txBox="1"/>
          <p:nvPr/>
        </p:nvSpPr>
        <p:spPr>
          <a:xfrm>
            <a:off x="1864558" y="5701047"/>
            <a:ext cx="3622736" cy="461665"/>
          </a:xfrm>
          <a:prstGeom prst="rect">
            <a:avLst/>
          </a:prstGeom>
          <a:noFill/>
        </p:spPr>
        <p:txBody>
          <a:bodyPr wrap="square">
            <a:spAutoFit/>
          </a:bodyPr>
          <a:lstStyle/>
          <a:p>
            <a:pPr marL="0" indent="0" algn="ctr">
              <a:buNone/>
            </a:pPr>
            <a:r>
              <a:rPr lang="en-US" sz="1200"/>
              <a:t>National Audubon Society Field Guide to North American Trees: Eastern Region</a:t>
            </a:r>
          </a:p>
        </p:txBody>
      </p:sp>
      <p:pic>
        <p:nvPicPr>
          <p:cNvPr id="1028" name="Picture 4" descr="Trees of North America: A Guide to Field Identification, Revised and  Updated (Golden Field Guide from St. Martin's Press)">
            <a:extLst>
              <a:ext uri="{FF2B5EF4-FFF2-40B4-BE49-F238E27FC236}">
                <a16:creationId xmlns:a16="http://schemas.microsoft.com/office/drawing/2014/main" id="{344E935A-CA21-5DE2-90E7-EE0B3B0BD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537" y="2560320"/>
            <a:ext cx="1922242" cy="314072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B90B72-0F75-777C-8F33-8EE59DCC4BA4}"/>
              </a:ext>
            </a:extLst>
          </p:cNvPr>
          <p:cNvSpPr txBox="1"/>
          <p:nvPr/>
        </p:nvSpPr>
        <p:spPr>
          <a:xfrm>
            <a:off x="6860290" y="5701047"/>
            <a:ext cx="3622736" cy="461665"/>
          </a:xfrm>
          <a:prstGeom prst="rect">
            <a:avLst/>
          </a:prstGeom>
          <a:noFill/>
        </p:spPr>
        <p:txBody>
          <a:bodyPr wrap="square">
            <a:spAutoFit/>
          </a:bodyPr>
          <a:lstStyle/>
          <a:p>
            <a:pPr marL="0" indent="0" algn="ctr">
              <a:buNone/>
            </a:pPr>
            <a:r>
              <a:rPr lang="en-US" sz="1200"/>
              <a:t>Trees of North America: A Guide to Field Identification</a:t>
            </a:r>
          </a:p>
        </p:txBody>
      </p:sp>
    </p:spTree>
    <p:extLst>
      <p:ext uri="{BB962C8B-B14F-4D97-AF65-F5344CB8AC3E}">
        <p14:creationId xmlns:p14="http://schemas.microsoft.com/office/powerpoint/2010/main" val="2669444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6AE113-6D06-61C5-C13A-EB852358FE99}"/>
              </a:ext>
            </a:extLst>
          </p:cNvPr>
          <p:cNvSpPr>
            <a:spLocks noGrp="1"/>
          </p:cNvSpPr>
          <p:nvPr>
            <p:ph type="title"/>
          </p:nvPr>
        </p:nvSpPr>
        <p:spPr/>
        <p:txBody>
          <a:bodyPr/>
          <a:lstStyle/>
          <a:p>
            <a:r>
              <a:rPr lang="en-US"/>
              <a:t>Tree Identification</a:t>
            </a:r>
          </a:p>
        </p:txBody>
      </p:sp>
      <p:sp>
        <p:nvSpPr>
          <p:cNvPr id="6" name="Content Placeholder 5">
            <a:extLst>
              <a:ext uri="{FF2B5EF4-FFF2-40B4-BE49-F238E27FC236}">
                <a16:creationId xmlns:a16="http://schemas.microsoft.com/office/drawing/2014/main" id="{A497A279-48A5-7DB7-F71D-8279107E0D24}"/>
              </a:ext>
            </a:extLst>
          </p:cNvPr>
          <p:cNvSpPr>
            <a:spLocks noGrp="1"/>
          </p:cNvSpPr>
          <p:nvPr>
            <p:ph sz="half" idx="1"/>
          </p:nvPr>
        </p:nvSpPr>
        <p:spPr/>
        <p:txBody>
          <a:bodyPr>
            <a:normAutofit lnSpcReduction="10000"/>
          </a:bodyPr>
          <a:lstStyle/>
          <a:p>
            <a:pPr marL="0" indent="0">
              <a:buNone/>
            </a:pPr>
            <a:r>
              <a:rPr lang="en-US"/>
              <a:t>When trying to identify a species of tree, the following characteristics can be used. </a:t>
            </a:r>
          </a:p>
          <a:p>
            <a:pPr marL="0" indent="0">
              <a:buNone/>
            </a:pPr>
            <a:r>
              <a:rPr lang="en-US"/>
              <a:t>Note that a species may not have leaves, flowers, or fruit when you are trying to ID it, so knowing multiple characteristics of that species is beneficial.</a:t>
            </a:r>
          </a:p>
        </p:txBody>
      </p:sp>
      <p:graphicFrame>
        <p:nvGraphicFramePr>
          <p:cNvPr id="8" name="Content Placeholder 7">
            <a:extLst>
              <a:ext uri="{FF2B5EF4-FFF2-40B4-BE49-F238E27FC236}">
                <a16:creationId xmlns:a16="http://schemas.microsoft.com/office/drawing/2014/main" id="{C178C50E-FA62-90D6-1107-732A9DD0C2E6}"/>
              </a:ext>
            </a:extLst>
          </p:cNvPr>
          <p:cNvGraphicFramePr>
            <a:graphicFrameLocks noGrp="1"/>
          </p:cNvGraphicFramePr>
          <p:nvPr>
            <p:ph sz="half" idx="2"/>
            <p:extLst>
              <p:ext uri="{D42A27DB-BD31-4B8C-83A1-F6EECF244321}">
                <p14:modId xmlns:p14="http://schemas.microsoft.com/office/powerpoint/2010/main" val="1456983256"/>
              </p:ext>
            </p:extLst>
          </p:nvPr>
        </p:nvGraphicFramePr>
        <p:xfrm>
          <a:off x="6175502" y="2732024"/>
          <a:ext cx="4718050" cy="2966720"/>
        </p:xfrm>
        <a:graphic>
          <a:graphicData uri="http://schemas.openxmlformats.org/drawingml/2006/table">
            <a:tbl>
              <a:tblPr firstRow="1" bandRow="1">
                <a:tableStyleId>{5DA37D80-6434-44D0-A028-1B22A696006F}</a:tableStyleId>
              </a:tblPr>
              <a:tblGrid>
                <a:gridCol w="2359025">
                  <a:extLst>
                    <a:ext uri="{9D8B030D-6E8A-4147-A177-3AD203B41FA5}">
                      <a16:colId xmlns:a16="http://schemas.microsoft.com/office/drawing/2014/main" val="1455848350"/>
                    </a:ext>
                  </a:extLst>
                </a:gridCol>
                <a:gridCol w="2359025">
                  <a:extLst>
                    <a:ext uri="{9D8B030D-6E8A-4147-A177-3AD203B41FA5}">
                      <a16:colId xmlns:a16="http://schemas.microsoft.com/office/drawing/2014/main" val="2499100467"/>
                    </a:ext>
                  </a:extLst>
                </a:gridCol>
              </a:tblGrid>
              <a:tr h="370840">
                <a:tc gridSpan="2">
                  <a:txBody>
                    <a:bodyPr/>
                    <a:lstStyle/>
                    <a:p>
                      <a:pPr algn="ctr"/>
                      <a:r>
                        <a:rPr lang="en-US" b="0"/>
                        <a:t>Tree Identification Characteristics</a:t>
                      </a:r>
                    </a:p>
                  </a:txBody>
                  <a:tcPr anchor="ctr"/>
                </a:tc>
                <a:tc hMerge="1">
                  <a:txBody>
                    <a:bodyPr/>
                    <a:lstStyle/>
                    <a:p>
                      <a:pPr algn="ctr"/>
                      <a:endParaRPr lang="en-US" b="0"/>
                    </a:p>
                  </a:txBody>
                  <a:tcPr anchor="ctr"/>
                </a:tc>
                <a:extLst>
                  <a:ext uri="{0D108BD9-81ED-4DB2-BD59-A6C34878D82A}">
                    <a16:rowId xmlns:a16="http://schemas.microsoft.com/office/drawing/2014/main" val="199561798"/>
                  </a:ext>
                </a:extLst>
              </a:tr>
              <a:tr h="370840">
                <a:tc>
                  <a:txBody>
                    <a:bodyPr/>
                    <a:lstStyle/>
                    <a:p>
                      <a:pPr algn="ctr"/>
                      <a:r>
                        <a:rPr lang="en-US" b="0"/>
                        <a:t>Habitat</a:t>
                      </a:r>
                    </a:p>
                  </a:txBody>
                  <a:tcPr anchor="ctr"/>
                </a:tc>
                <a:tc>
                  <a:txBody>
                    <a:bodyPr/>
                    <a:lstStyle/>
                    <a:p>
                      <a:pPr algn="ctr"/>
                      <a:r>
                        <a:rPr lang="en-US" b="0"/>
                        <a:t>Tree Form</a:t>
                      </a:r>
                    </a:p>
                  </a:txBody>
                  <a:tcPr anchor="ctr"/>
                </a:tc>
                <a:extLst>
                  <a:ext uri="{0D108BD9-81ED-4DB2-BD59-A6C34878D82A}">
                    <a16:rowId xmlns:a16="http://schemas.microsoft.com/office/drawing/2014/main" val="3894043704"/>
                  </a:ext>
                </a:extLst>
              </a:tr>
              <a:tr h="370840">
                <a:tc>
                  <a:txBody>
                    <a:bodyPr/>
                    <a:lstStyle/>
                    <a:p>
                      <a:pPr algn="ctr"/>
                      <a:r>
                        <a:rPr lang="en-US" b="0"/>
                        <a:t>Twigs</a:t>
                      </a:r>
                    </a:p>
                  </a:txBody>
                  <a:tcPr anchor="ctr"/>
                </a:tc>
                <a:tc>
                  <a:txBody>
                    <a:bodyPr/>
                    <a:lstStyle/>
                    <a:p>
                      <a:pPr algn="ctr"/>
                      <a:r>
                        <a:rPr lang="en-US" b="0"/>
                        <a:t>Buds</a:t>
                      </a:r>
                    </a:p>
                  </a:txBody>
                  <a:tcPr anchor="ctr"/>
                </a:tc>
                <a:extLst>
                  <a:ext uri="{0D108BD9-81ED-4DB2-BD59-A6C34878D82A}">
                    <a16:rowId xmlns:a16="http://schemas.microsoft.com/office/drawing/2014/main" val="4158129960"/>
                  </a:ext>
                </a:extLst>
              </a:tr>
              <a:tr h="370840">
                <a:tc>
                  <a:txBody>
                    <a:bodyPr/>
                    <a:lstStyle/>
                    <a:p>
                      <a:pPr algn="ctr"/>
                      <a:r>
                        <a:rPr lang="en-US" b="0"/>
                        <a:t>Bark</a:t>
                      </a:r>
                    </a:p>
                  </a:txBody>
                  <a:tcPr anchor="ctr"/>
                </a:tc>
                <a:tc>
                  <a:txBody>
                    <a:bodyPr/>
                    <a:lstStyle/>
                    <a:p>
                      <a:pPr algn="ctr"/>
                      <a:r>
                        <a:rPr lang="en-US" b="0"/>
                        <a:t>Flowers</a:t>
                      </a:r>
                    </a:p>
                  </a:txBody>
                  <a:tcPr anchor="ctr"/>
                </a:tc>
                <a:extLst>
                  <a:ext uri="{0D108BD9-81ED-4DB2-BD59-A6C34878D82A}">
                    <a16:rowId xmlns:a16="http://schemas.microsoft.com/office/drawing/2014/main" val="1440182205"/>
                  </a:ext>
                </a:extLst>
              </a:tr>
              <a:tr h="370840">
                <a:tc>
                  <a:txBody>
                    <a:bodyPr/>
                    <a:lstStyle/>
                    <a:p>
                      <a:pPr algn="ctr"/>
                      <a:r>
                        <a:rPr lang="en-US" b="0"/>
                        <a:t>Leaves</a:t>
                      </a:r>
                    </a:p>
                  </a:txBody>
                  <a:tcPr anchor="ctr"/>
                </a:tc>
                <a:tc>
                  <a:txBody>
                    <a:bodyPr/>
                    <a:lstStyle/>
                    <a:p>
                      <a:pPr algn="ctr"/>
                      <a:r>
                        <a:rPr lang="en-US" b="0"/>
                        <a:t>Leaf arrangement</a:t>
                      </a:r>
                    </a:p>
                  </a:txBody>
                  <a:tcPr anchor="ctr"/>
                </a:tc>
                <a:extLst>
                  <a:ext uri="{0D108BD9-81ED-4DB2-BD59-A6C34878D82A}">
                    <a16:rowId xmlns:a16="http://schemas.microsoft.com/office/drawing/2014/main" val="2521159516"/>
                  </a:ext>
                </a:extLst>
              </a:tr>
              <a:tr h="370840">
                <a:tc>
                  <a:txBody>
                    <a:bodyPr/>
                    <a:lstStyle/>
                    <a:p>
                      <a:pPr algn="ctr"/>
                      <a:r>
                        <a:rPr lang="en-US" b="0"/>
                        <a:t>Leaf shape</a:t>
                      </a:r>
                    </a:p>
                  </a:txBody>
                  <a:tcPr anchor="ctr"/>
                </a:tc>
                <a:tc>
                  <a:txBody>
                    <a:bodyPr/>
                    <a:lstStyle/>
                    <a:p>
                      <a:pPr algn="ctr"/>
                      <a:r>
                        <a:rPr lang="en-US" b="0"/>
                        <a:t>Fruit</a:t>
                      </a:r>
                    </a:p>
                  </a:txBody>
                  <a:tcPr anchor="ctr"/>
                </a:tc>
                <a:extLst>
                  <a:ext uri="{0D108BD9-81ED-4DB2-BD59-A6C34878D82A}">
                    <a16:rowId xmlns:a16="http://schemas.microsoft.com/office/drawing/2014/main" val="1089150768"/>
                  </a:ext>
                </a:extLst>
              </a:tr>
              <a:tr h="370840">
                <a:tc>
                  <a:txBody>
                    <a:bodyPr/>
                    <a:lstStyle/>
                    <a:p>
                      <a:pPr algn="ctr"/>
                      <a:r>
                        <a:rPr lang="en-US" b="0"/>
                        <a:t>Parts of leaf</a:t>
                      </a:r>
                    </a:p>
                  </a:txBody>
                  <a:tcPr anchor="ctr"/>
                </a:tc>
                <a:tc>
                  <a:txBody>
                    <a:bodyPr/>
                    <a:lstStyle/>
                    <a:p>
                      <a:pPr algn="ctr"/>
                      <a:r>
                        <a:rPr lang="en-US" b="0"/>
                        <a:t>Seeds</a:t>
                      </a:r>
                    </a:p>
                  </a:txBody>
                  <a:tcPr anchor="ctr"/>
                </a:tc>
                <a:extLst>
                  <a:ext uri="{0D108BD9-81ED-4DB2-BD59-A6C34878D82A}">
                    <a16:rowId xmlns:a16="http://schemas.microsoft.com/office/drawing/2014/main" val="261325422"/>
                  </a:ext>
                </a:extLst>
              </a:tr>
              <a:tr h="370840">
                <a:tc>
                  <a:txBody>
                    <a:bodyPr/>
                    <a:lstStyle/>
                    <a:p>
                      <a:pPr algn="ctr"/>
                      <a:r>
                        <a:rPr lang="en-US" b="0"/>
                        <a:t>Cones</a:t>
                      </a:r>
                    </a:p>
                  </a:txBody>
                  <a:tcPr anchor="ctr"/>
                </a:tc>
                <a:tc>
                  <a:txBody>
                    <a:bodyPr/>
                    <a:lstStyle/>
                    <a:p>
                      <a:pPr algn="ctr"/>
                      <a:r>
                        <a:rPr lang="en-US" b="0"/>
                        <a:t>Wood</a:t>
                      </a:r>
                    </a:p>
                  </a:txBody>
                  <a:tcPr anchor="ctr"/>
                </a:tc>
                <a:extLst>
                  <a:ext uri="{0D108BD9-81ED-4DB2-BD59-A6C34878D82A}">
                    <a16:rowId xmlns:a16="http://schemas.microsoft.com/office/drawing/2014/main" val="846954238"/>
                  </a:ext>
                </a:extLst>
              </a:tr>
            </a:tbl>
          </a:graphicData>
        </a:graphic>
      </p:graphicFrame>
    </p:spTree>
    <p:extLst>
      <p:ext uri="{BB962C8B-B14F-4D97-AF65-F5344CB8AC3E}">
        <p14:creationId xmlns:p14="http://schemas.microsoft.com/office/powerpoint/2010/main" val="98526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162160-A025-9E8D-AF5A-A93BC56C49A6}"/>
              </a:ext>
            </a:extLst>
          </p:cNvPr>
          <p:cNvSpPr>
            <a:spLocks noGrp="1"/>
          </p:cNvSpPr>
          <p:nvPr>
            <p:ph type="title"/>
          </p:nvPr>
        </p:nvSpPr>
        <p:spPr/>
        <p:txBody>
          <a:bodyPr/>
          <a:lstStyle/>
          <a:p>
            <a:r>
              <a:rPr lang="en-US"/>
              <a:t>Leaf Morphology</a:t>
            </a:r>
          </a:p>
        </p:txBody>
      </p:sp>
      <p:pic>
        <p:nvPicPr>
          <p:cNvPr id="43010" name="Picture 2" descr="Twigs Leaves">
            <a:extLst>
              <a:ext uri="{FF2B5EF4-FFF2-40B4-BE49-F238E27FC236}">
                <a16:creationId xmlns:a16="http://schemas.microsoft.com/office/drawing/2014/main" id="{B8F37F56-4C1A-496A-CF67-1EC5210B83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12266" y="922110"/>
            <a:ext cx="6696201" cy="50137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E4F7CE59-DA3F-BCF8-4F20-BAD6F9752B92}"/>
              </a:ext>
            </a:extLst>
          </p:cNvPr>
          <p:cNvSpPr>
            <a:spLocks noGrp="1"/>
          </p:cNvSpPr>
          <p:nvPr>
            <p:ph type="body" sz="half" idx="2"/>
          </p:nvPr>
        </p:nvSpPr>
        <p:spPr/>
        <p:txBody>
          <a:bodyPr/>
          <a:lstStyle/>
          <a:p>
            <a:r>
              <a:rPr lang="en-US"/>
              <a:t>Refer to the </a:t>
            </a:r>
            <a:r>
              <a:rPr lang="en-US" i="1"/>
              <a:t>Plant Biology</a:t>
            </a:r>
            <a:r>
              <a:rPr lang="en-US"/>
              <a:t> slide deck for more information on tree morphology and taxonomic classification.</a:t>
            </a:r>
          </a:p>
        </p:txBody>
      </p:sp>
    </p:spTree>
    <p:extLst>
      <p:ext uri="{BB962C8B-B14F-4D97-AF65-F5344CB8AC3E}">
        <p14:creationId xmlns:p14="http://schemas.microsoft.com/office/powerpoint/2010/main" val="830464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3E24-D960-3FB1-DF98-6D1E4E0F80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65361E-0AA5-82FB-B91E-5768AE4CDACE}"/>
              </a:ext>
            </a:extLst>
          </p:cNvPr>
          <p:cNvSpPr>
            <a:spLocks noGrp="1"/>
          </p:cNvSpPr>
          <p:nvPr>
            <p:ph type="title"/>
          </p:nvPr>
        </p:nvSpPr>
        <p:spPr/>
        <p:txBody>
          <a:bodyPr/>
          <a:lstStyle/>
          <a:p>
            <a:r>
              <a:rPr lang="en-US"/>
              <a:t>Field Skills– Students will be able to…</a:t>
            </a:r>
          </a:p>
        </p:txBody>
      </p:sp>
      <p:sp>
        <p:nvSpPr>
          <p:cNvPr id="3" name="Content Placeholder 2">
            <a:extLst>
              <a:ext uri="{FF2B5EF4-FFF2-40B4-BE49-F238E27FC236}">
                <a16:creationId xmlns:a16="http://schemas.microsoft.com/office/drawing/2014/main" id="{4303CAF7-977A-67E2-9ABE-DE4911AF3D98}"/>
              </a:ext>
            </a:extLst>
          </p:cNvPr>
          <p:cNvSpPr>
            <a:spLocks noGrp="1"/>
          </p:cNvSpPr>
          <p:nvPr>
            <p:ph sz="half" idx="1"/>
          </p:nvPr>
        </p:nvSpPr>
        <p:spPr/>
        <p:txBody>
          <a:bodyPr>
            <a:normAutofit fontScale="85000" lnSpcReduction="20000"/>
          </a:bodyPr>
          <a:lstStyle/>
          <a:p>
            <a:pPr marL="457200" indent="-457200">
              <a:buFont typeface="+mj-lt"/>
              <a:buAutoNum type="arabicPeriod" startAt="4"/>
            </a:pPr>
            <a:r>
              <a:rPr lang="en-US"/>
              <a:t>Make management recommendations based on ecological conditions of the forest and management goals (such as wildlife habitat, timber production, recreation, et cetera).</a:t>
            </a:r>
          </a:p>
          <a:p>
            <a:pPr marL="457200" indent="-457200">
              <a:buFont typeface="+mj-lt"/>
              <a:buAutoNum type="arabicPeriod" startAt="4"/>
            </a:pPr>
            <a:r>
              <a:rPr lang="en-US"/>
              <a:t>Identify common plant pests and diseases without use of a key, describe how they are spread, and list methods of control</a:t>
            </a:r>
          </a:p>
        </p:txBody>
      </p:sp>
      <p:sp>
        <p:nvSpPr>
          <p:cNvPr id="4" name="Content Placeholder 3">
            <a:extLst>
              <a:ext uri="{FF2B5EF4-FFF2-40B4-BE49-F238E27FC236}">
                <a16:creationId xmlns:a16="http://schemas.microsoft.com/office/drawing/2014/main" id="{C362B083-68AB-5DCF-31C7-962BD912B7B8}"/>
              </a:ext>
            </a:extLst>
          </p:cNvPr>
          <p:cNvSpPr>
            <a:spLocks noGrp="1"/>
          </p:cNvSpPr>
          <p:nvPr>
            <p:ph sz="half" idx="2"/>
          </p:nvPr>
        </p:nvSpPr>
        <p:spPr/>
        <p:txBody>
          <a:bodyPr>
            <a:normAutofit fontScale="85000" lnSpcReduction="20000"/>
          </a:bodyPr>
          <a:lstStyle/>
          <a:p>
            <a:pPr marL="457200" indent="-457200">
              <a:buFont typeface="+mj-lt"/>
              <a:buAutoNum type="arabicPeriod" startAt="6"/>
            </a:pPr>
            <a:r>
              <a:rPr lang="en-US"/>
              <a:t>Utilize and make common forestry measurements, such as diameter at breast height (DBH), chain, cord, total tree height, merchantable height, board feet, log, and basal area.</a:t>
            </a:r>
          </a:p>
          <a:p>
            <a:pPr marL="457200" indent="-457200">
              <a:buFont typeface="+mj-lt"/>
              <a:buAutoNum type="arabicPeriod" startAt="6"/>
            </a:pPr>
            <a:r>
              <a:rPr lang="en-US"/>
              <a:t>Interpret a site index graph.</a:t>
            </a:r>
          </a:p>
          <a:p>
            <a:pPr marL="457200" indent="-457200">
              <a:buFont typeface="+mj-lt"/>
              <a:buAutoNum type="arabicPeriod" startAt="6"/>
            </a:pPr>
            <a:r>
              <a:rPr lang="en-US"/>
              <a:t>Interpret current and historical aerial photographs in the context of land use, succession, and forest growth.</a:t>
            </a:r>
          </a:p>
        </p:txBody>
      </p:sp>
    </p:spTree>
    <p:extLst>
      <p:ext uri="{BB962C8B-B14F-4D97-AF65-F5344CB8AC3E}">
        <p14:creationId xmlns:p14="http://schemas.microsoft.com/office/powerpoint/2010/main" val="3666897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C7BA8-99EA-ADE8-D468-8639074BF04C}"/>
              </a:ext>
            </a:extLst>
          </p:cNvPr>
          <p:cNvSpPr>
            <a:spLocks noGrp="1"/>
          </p:cNvSpPr>
          <p:nvPr>
            <p:ph type="title" idx="4294967295"/>
          </p:nvPr>
        </p:nvSpPr>
        <p:spPr>
          <a:xfrm>
            <a:off x="1295397" y="388734"/>
            <a:ext cx="9601200" cy="1303337"/>
          </a:xfrm>
        </p:spPr>
        <p:txBody>
          <a:bodyPr/>
          <a:lstStyle/>
          <a:p>
            <a:r>
              <a:rPr lang="en-US"/>
              <a:t>Common Leaf Shapes</a:t>
            </a:r>
          </a:p>
        </p:txBody>
      </p:sp>
      <p:pic>
        <p:nvPicPr>
          <p:cNvPr id="8" name="Content Placeholder 7">
            <a:extLst>
              <a:ext uri="{FF2B5EF4-FFF2-40B4-BE49-F238E27FC236}">
                <a16:creationId xmlns:a16="http://schemas.microsoft.com/office/drawing/2014/main" id="{7EE0F890-C066-00AF-A2E7-10707326570B}"/>
              </a:ext>
            </a:extLst>
          </p:cNvPr>
          <p:cNvPicPr>
            <a:picLocks noGrp="1" noChangeAspect="1"/>
          </p:cNvPicPr>
          <p:nvPr>
            <p:ph idx="4294967295"/>
          </p:nvPr>
        </p:nvPicPr>
        <p:blipFill>
          <a:blip r:embed="rId3"/>
          <a:stretch>
            <a:fillRect/>
          </a:stretch>
        </p:blipFill>
        <p:spPr>
          <a:xfrm>
            <a:off x="1438276" y="1594883"/>
            <a:ext cx="4514850" cy="1123950"/>
          </a:xfrm>
        </p:spPr>
      </p:pic>
      <p:pic>
        <p:nvPicPr>
          <p:cNvPr id="10" name="Picture 9">
            <a:extLst>
              <a:ext uri="{FF2B5EF4-FFF2-40B4-BE49-F238E27FC236}">
                <a16:creationId xmlns:a16="http://schemas.microsoft.com/office/drawing/2014/main" id="{8A30AD67-509C-6215-D9F5-CA85B247925A}"/>
              </a:ext>
            </a:extLst>
          </p:cNvPr>
          <p:cNvPicPr>
            <a:picLocks noChangeAspect="1"/>
          </p:cNvPicPr>
          <p:nvPr/>
        </p:nvPicPr>
        <p:blipFill>
          <a:blip r:embed="rId4"/>
          <a:stretch>
            <a:fillRect/>
          </a:stretch>
        </p:blipFill>
        <p:spPr>
          <a:xfrm>
            <a:off x="6096000" y="1504396"/>
            <a:ext cx="5191125" cy="1304925"/>
          </a:xfrm>
          <a:prstGeom prst="rect">
            <a:avLst/>
          </a:prstGeom>
        </p:spPr>
      </p:pic>
      <p:pic>
        <p:nvPicPr>
          <p:cNvPr id="12" name="Picture 11">
            <a:extLst>
              <a:ext uri="{FF2B5EF4-FFF2-40B4-BE49-F238E27FC236}">
                <a16:creationId xmlns:a16="http://schemas.microsoft.com/office/drawing/2014/main" id="{4AF6DE11-E88A-F80C-57A2-71003F9A56C9}"/>
              </a:ext>
            </a:extLst>
          </p:cNvPr>
          <p:cNvPicPr>
            <a:picLocks noChangeAspect="1"/>
          </p:cNvPicPr>
          <p:nvPr/>
        </p:nvPicPr>
        <p:blipFill>
          <a:blip r:embed="rId5"/>
          <a:srcRect b="6959"/>
          <a:stretch/>
        </p:blipFill>
        <p:spPr>
          <a:xfrm>
            <a:off x="3062286" y="2877997"/>
            <a:ext cx="6067425" cy="939386"/>
          </a:xfrm>
          <a:prstGeom prst="rect">
            <a:avLst/>
          </a:prstGeom>
        </p:spPr>
      </p:pic>
      <p:pic>
        <p:nvPicPr>
          <p:cNvPr id="14" name="Picture 13">
            <a:extLst>
              <a:ext uri="{FF2B5EF4-FFF2-40B4-BE49-F238E27FC236}">
                <a16:creationId xmlns:a16="http://schemas.microsoft.com/office/drawing/2014/main" id="{D76F3E63-728C-3A2F-49A5-7DEE815E74B1}"/>
              </a:ext>
            </a:extLst>
          </p:cNvPr>
          <p:cNvPicPr>
            <a:picLocks noChangeAspect="1"/>
          </p:cNvPicPr>
          <p:nvPr/>
        </p:nvPicPr>
        <p:blipFill>
          <a:blip r:embed="rId6"/>
          <a:stretch>
            <a:fillRect/>
          </a:stretch>
        </p:blipFill>
        <p:spPr>
          <a:xfrm>
            <a:off x="2519360" y="3880107"/>
            <a:ext cx="7153275" cy="1200150"/>
          </a:xfrm>
          <a:prstGeom prst="rect">
            <a:avLst/>
          </a:prstGeom>
        </p:spPr>
      </p:pic>
      <p:pic>
        <p:nvPicPr>
          <p:cNvPr id="16" name="Picture 15">
            <a:extLst>
              <a:ext uri="{FF2B5EF4-FFF2-40B4-BE49-F238E27FC236}">
                <a16:creationId xmlns:a16="http://schemas.microsoft.com/office/drawing/2014/main" id="{C289C83D-0E23-E1E1-85DB-7DB169ABB48C}"/>
              </a:ext>
            </a:extLst>
          </p:cNvPr>
          <p:cNvPicPr>
            <a:picLocks noChangeAspect="1"/>
          </p:cNvPicPr>
          <p:nvPr/>
        </p:nvPicPr>
        <p:blipFill>
          <a:blip r:embed="rId7"/>
          <a:stretch>
            <a:fillRect/>
          </a:stretch>
        </p:blipFill>
        <p:spPr>
          <a:xfrm>
            <a:off x="2924172" y="5142981"/>
            <a:ext cx="6343650" cy="1133475"/>
          </a:xfrm>
          <a:prstGeom prst="rect">
            <a:avLst/>
          </a:prstGeom>
        </p:spPr>
      </p:pic>
    </p:spTree>
    <p:extLst>
      <p:ext uri="{BB962C8B-B14F-4D97-AF65-F5344CB8AC3E}">
        <p14:creationId xmlns:p14="http://schemas.microsoft.com/office/powerpoint/2010/main" val="3700204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08DF3D-4B77-6915-EFD0-B425C4C218F2}"/>
              </a:ext>
            </a:extLst>
          </p:cNvPr>
          <p:cNvSpPr>
            <a:spLocks noGrp="1"/>
          </p:cNvSpPr>
          <p:nvPr>
            <p:ph type="ctrTitle"/>
          </p:nvPr>
        </p:nvSpPr>
        <p:spPr/>
        <p:txBody>
          <a:bodyPr/>
          <a:lstStyle/>
          <a:p>
            <a:r>
              <a:rPr lang="en-US"/>
              <a:t>Gymnosperms</a:t>
            </a:r>
          </a:p>
        </p:txBody>
      </p:sp>
      <p:sp>
        <p:nvSpPr>
          <p:cNvPr id="6" name="Text Placeholder 5">
            <a:extLst>
              <a:ext uri="{FF2B5EF4-FFF2-40B4-BE49-F238E27FC236}">
                <a16:creationId xmlns:a16="http://schemas.microsoft.com/office/drawing/2014/main" id="{67D57727-728A-223D-61F2-C84F377FEBDC}"/>
              </a:ext>
            </a:extLst>
          </p:cNvPr>
          <p:cNvSpPr>
            <a:spLocks noGrp="1"/>
          </p:cNvSpPr>
          <p:nvPr>
            <p:ph type="subTitle" idx="1"/>
          </p:nvPr>
        </p:nvSpPr>
        <p:spPr/>
        <p:txBody>
          <a:bodyPr/>
          <a:lstStyle/>
          <a:p>
            <a:r>
              <a:rPr lang="en-US"/>
              <a:t>All included in this set are </a:t>
            </a:r>
            <a:r>
              <a:rPr lang="en-US" b="1"/>
              <a:t>conifers;</a:t>
            </a:r>
          </a:p>
          <a:p>
            <a:r>
              <a:rPr lang="en-US"/>
              <a:t>Seeds are within cones, needle- or scale-like leaves, mainly evergreen but some deciduous</a:t>
            </a:r>
          </a:p>
        </p:txBody>
      </p:sp>
    </p:spTree>
    <p:extLst>
      <p:ext uri="{BB962C8B-B14F-4D97-AF65-F5344CB8AC3E}">
        <p14:creationId xmlns:p14="http://schemas.microsoft.com/office/powerpoint/2010/main" val="3883862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DAA478-ADAA-7625-0562-8B4F53920AAC}"/>
              </a:ext>
            </a:extLst>
          </p:cNvPr>
          <p:cNvSpPr>
            <a:spLocks noGrp="1"/>
          </p:cNvSpPr>
          <p:nvPr>
            <p:ph type="title"/>
          </p:nvPr>
        </p:nvSpPr>
        <p:spPr/>
        <p:txBody>
          <a:bodyPr/>
          <a:lstStyle/>
          <a:p>
            <a:r>
              <a:rPr lang="en-US"/>
              <a:t>Redwood Family | Taxodiaceae</a:t>
            </a:r>
          </a:p>
        </p:txBody>
      </p:sp>
      <p:sp>
        <p:nvSpPr>
          <p:cNvPr id="5" name="Text Placeholder 4">
            <a:extLst>
              <a:ext uri="{FF2B5EF4-FFF2-40B4-BE49-F238E27FC236}">
                <a16:creationId xmlns:a16="http://schemas.microsoft.com/office/drawing/2014/main" id="{1CF533DE-D7FC-F2C8-06EF-AC21ACFAEF23}"/>
              </a:ext>
            </a:extLst>
          </p:cNvPr>
          <p:cNvSpPr>
            <a:spLocks noGrp="1"/>
          </p:cNvSpPr>
          <p:nvPr>
            <p:ph type="body" idx="1"/>
          </p:nvPr>
        </p:nvSpPr>
        <p:spPr/>
        <p:txBody>
          <a:bodyPr/>
          <a:lstStyle/>
          <a:p>
            <a:r>
              <a:rPr lang="en-US"/>
              <a:t>Leaves linear or awl-like, single and in spirals on twig. Most species evergreen.</a:t>
            </a:r>
          </a:p>
        </p:txBody>
      </p:sp>
    </p:spTree>
    <p:extLst>
      <p:ext uri="{BB962C8B-B14F-4D97-AF65-F5344CB8AC3E}">
        <p14:creationId xmlns:p14="http://schemas.microsoft.com/office/powerpoint/2010/main" val="2691709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965A1-E7BA-8F96-5C45-39AE27E16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34E03-488C-D509-E42A-B4D9222A3761}"/>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Bald Cypress </a:t>
            </a:r>
            <a:br>
              <a:rPr lang="en-US"/>
            </a:br>
            <a:r>
              <a:rPr lang="en-US" i="1"/>
              <a:t>Taxodium distichum</a:t>
            </a:r>
            <a:endParaRPr lang="en-US"/>
          </a:p>
        </p:txBody>
      </p:sp>
      <p:sp>
        <p:nvSpPr>
          <p:cNvPr id="4" name="Text Placeholder 3">
            <a:extLst>
              <a:ext uri="{FF2B5EF4-FFF2-40B4-BE49-F238E27FC236}">
                <a16:creationId xmlns:a16="http://schemas.microsoft.com/office/drawing/2014/main" id="{59F28F1A-7898-A452-42BE-B17A399758D8}"/>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200" b="1" i="0">
                <a:solidFill>
                  <a:srgbClr val="000000"/>
                </a:solidFill>
                <a:effectLst/>
              </a:rPr>
              <a:t>Tree Description: </a:t>
            </a:r>
            <a:r>
              <a:rPr lang="en-US" sz="1200" b="0" i="0">
                <a:solidFill>
                  <a:srgbClr val="000000"/>
                </a:solidFill>
                <a:effectLst/>
              </a:rPr>
              <a:t>One of the few deciduous conifers of North America, baldcypress is a large tree to over 100 feet tall and a straight trunk to 8 feet in diameter, with numerous ascending branches. Young trees display a narrow, conical outline, but old trees have a swollen, fluted base, a slowly tapering trunk, and a broad, open, flat top. In swamps they develop distinctive woody growths from the root system called "knees."</a:t>
            </a:r>
          </a:p>
          <a:p>
            <a:pPr marL="0" indent="0" algn="l">
              <a:buNone/>
            </a:pPr>
            <a:r>
              <a:rPr lang="en-US" sz="1200" b="1" i="0">
                <a:solidFill>
                  <a:srgbClr val="000000"/>
                </a:solidFill>
                <a:effectLst/>
              </a:rPr>
              <a:t>Leaf: </a:t>
            </a:r>
            <a:r>
              <a:rPr lang="en-US" sz="1200" b="0" i="0">
                <a:solidFill>
                  <a:srgbClr val="000000"/>
                </a:solidFill>
                <a:effectLst/>
              </a:rPr>
              <a:t>The slender, light green leaves are flattened, about 0.5" to 0.75" long, very narrow, and arranged in feather-like fashion along two sides of small branchlets 2" to 4" long, which are deciduous in the autumn with the leaves still attached. Flowering branchlets sometimes have awl-like leaves. Fall color is a striking copper or reddish-brown.</a:t>
            </a:r>
          </a:p>
          <a:p>
            <a:pPr marL="0" indent="0" algn="l">
              <a:buNone/>
            </a:pPr>
            <a:r>
              <a:rPr lang="en-US" sz="1200" b="1" i="0">
                <a:solidFill>
                  <a:srgbClr val="000000"/>
                </a:solidFill>
                <a:effectLst/>
              </a:rPr>
              <a:t>Flower: </a:t>
            </a:r>
            <a:r>
              <a:rPr lang="en-US" sz="1200" b="0" i="0">
                <a:solidFill>
                  <a:srgbClr val="000000"/>
                </a:solidFill>
                <a:effectLst/>
              </a:rPr>
              <a:t>Male </a:t>
            </a:r>
            <a:r>
              <a:rPr lang="en-US" sz="1200" b="0" i="0" err="1">
                <a:solidFill>
                  <a:srgbClr val="000000"/>
                </a:solidFill>
                <a:effectLst/>
              </a:rPr>
              <a:t>conelets</a:t>
            </a:r>
            <a:r>
              <a:rPr lang="en-US" sz="1200" b="0" i="0">
                <a:solidFill>
                  <a:srgbClr val="000000"/>
                </a:solidFill>
                <a:effectLst/>
              </a:rPr>
              <a:t> or "flowers" arranged along a thread-like catkin 3" to 4" long, appearing in the spring; female </a:t>
            </a:r>
            <a:r>
              <a:rPr lang="en-US" sz="1200" b="0" i="0" err="1">
                <a:solidFill>
                  <a:srgbClr val="000000"/>
                </a:solidFill>
                <a:effectLst/>
              </a:rPr>
              <a:t>conelets</a:t>
            </a:r>
            <a:r>
              <a:rPr lang="en-US" sz="1200" b="0" i="0">
                <a:solidFill>
                  <a:srgbClr val="000000"/>
                </a:solidFill>
                <a:effectLst/>
              </a:rPr>
              <a:t> small and inconspicuous.</a:t>
            </a:r>
          </a:p>
          <a:p>
            <a:pPr marL="0" indent="0" algn="l">
              <a:buNone/>
            </a:pPr>
            <a:r>
              <a:rPr lang="en-US" sz="1200" b="1" i="0">
                <a:solidFill>
                  <a:srgbClr val="000000"/>
                </a:solidFill>
                <a:effectLst/>
              </a:rPr>
              <a:t>Fruit: </a:t>
            </a:r>
            <a:r>
              <a:rPr lang="en-US" sz="1200" b="0" i="0">
                <a:solidFill>
                  <a:srgbClr val="000000"/>
                </a:solidFill>
                <a:effectLst/>
              </a:rPr>
              <a:t>A rounded cone about 1" in diameter, wrinkled into thick rough scales, greenish or with a waxy coating.</a:t>
            </a:r>
          </a:p>
          <a:p>
            <a:pPr marL="0" indent="0" algn="l">
              <a:buNone/>
            </a:pPr>
            <a:r>
              <a:rPr lang="en-US" sz="1200" b="1" i="0">
                <a:solidFill>
                  <a:srgbClr val="000000"/>
                </a:solidFill>
                <a:effectLst/>
              </a:rPr>
              <a:t>Bark: </a:t>
            </a:r>
            <a:r>
              <a:rPr lang="en-US" sz="1200" b="0" i="0">
                <a:solidFill>
                  <a:srgbClr val="000000"/>
                </a:solidFill>
                <a:effectLst/>
              </a:rPr>
              <a:t>Silvery to cinnamon-red, with papery scales on branches but developing larger flat-topped ridges and numerous longitudinal fissures with age.</a:t>
            </a:r>
          </a:p>
        </p:txBody>
      </p:sp>
      <p:pic>
        <p:nvPicPr>
          <p:cNvPr id="3" name="Picture 2">
            <a:extLst>
              <a:ext uri="{FF2B5EF4-FFF2-40B4-BE49-F238E27FC236}">
                <a16:creationId xmlns:a16="http://schemas.microsoft.com/office/drawing/2014/main" id="{9F0EBDD6-E811-CB25-E712-48C7114DBBE5}"/>
              </a:ext>
            </a:extLst>
          </p:cNvPr>
          <p:cNvPicPr>
            <a:picLocks noChangeAspect="1"/>
          </p:cNvPicPr>
          <p:nvPr/>
        </p:nvPicPr>
        <p:blipFill>
          <a:blip r:embed="rId3"/>
          <a:stretch>
            <a:fillRect/>
          </a:stretch>
        </p:blipFill>
        <p:spPr>
          <a:xfrm>
            <a:off x="6371203" y="981244"/>
            <a:ext cx="4895512" cy="4895512"/>
          </a:xfrm>
          <a:prstGeom prst="rect">
            <a:avLst/>
          </a:prstGeom>
        </p:spPr>
      </p:pic>
    </p:spTree>
    <p:extLst>
      <p:ext uri="{BB962C8B-B14F-4D97-AF65-F5344CB8AC3E}">
        <p14:creationId xmlns:p14="http://schemas.microsoft.com/office/powerpoint/2010/main" val="86783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CF318-E008-AA28-CA4A-293673D80EBA}"/>
              </a:ext>
            </a:extLst>
          </p:cNvPr>
          <p:cNvSpPr>
            <a:spLocks noGrp="1"/>
          </p:cNvSpPr>
          <p:nvPr>
            <p:ph type="title"/>
          </p:nvPr>
        </p:nvSpPr>
        <p:spPr/>
        <p:txBody>
          <a:bodyPr/>
          <a:lstStyle/>
          <a:p>
            <a:r>
              <a:rPr lang="en-US"/>
              <a:t>Cedar Family | Cupressaceae</a:t>
            </a:r>
          </a:p>
        </p:txBody>
      </p:sp>
      <p:sp>
        <p:nvSpPr>
          <p:cNvPr id="6" name="Text Placeholder 5">
            <a:extLst>
              <a:ext uri="{FF2B5EF4-FFF2-40B4-BE49-F238E27FC236}">
                <a16:creationId xmlns:a16="http://schemas.microsoft.com/office/drawing/2014/main" id="{E19AA0E1-3F65-75BA-DA98-01903AA4F323}"/>
              </a:ext>
            </a:extLst>
          </p:cNvPr>
          <p:cNvSpPr>
            <a:spLocks noGrp="1"/>
          </p:cNvSpPr>
          <p:nvPr>
            <p:ph type="body" idx="1"/>
          </p:nvPr>
        </p:nvSpPr>
        <p:spPr/>
        <p:txBody>
          <a:bodyPr>
            <a:normAutofit fontScale="92500" lnSpcReduction="20000"/>
          </a:bodyPr>
          <a:lstStyle/>
          <a:p>
            <a:r>
              <a:rPr lang="en-US"/>
              <a:t>Foliage evergreen, opposite or whorled, usually scalelike and overlapping, or awl-like and spreading, occasionally in 3’s, sometimes both on same tree.</a:t>
            </a:r>
          </a:p>
        </p:txBody>
      </p:sp>
    </p:spTree>
    <p:extLst>
      <p:ext uri="{BB962C8B-B14F-4D97-AF65-F5344CB8AC3E}">
        <p14:creationId xmlns:p14="http://schemas.microsoft.com/office/powerpoint/2010/main" val="2906187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AD23-11DE-B78E-79A1-02C012818921}"/>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Eastern Red Cedar </a:t>
            </a:r>
            <a:r>
              <a:rPr lang="en-US" i="1"/>
              <a:t>Juniperus virginiana</a:t>
            </a:r>
            <a:endParaRPr lang="en-US"/>
          </a:p>
        </p:txBody>
      </p:sp>
      <p:sp>
        <p:nvSpPr>
          <p:cNvPr id="4" name="Text Placeholder 3">
            <a:extLst>
              <a:ext uri="{FF2B5EF4-FFF2-40B4-BE49-F238E27FC236}">
                <a16:creationId xmlns:a16="http://schemas.microsoft.com/office/drawing/2014/main" id="{B23B5F95-D9EA-4C05-C5A0-4121F831F343}"/>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400" b="1"/>
              <a:t>Tree Description</a:t>
            </a:r>
            <a:r>
              <a:rPr lang="en-US" sz="1400"/>
              <a:t>: A large tree to 50 feet tall, with a straight, fluted trunk 12" to 24" in diameter and a dense, narrow, conical or columnar crown of dark green foliage.</a:t>
            </a:r>
          </a:p>
          <a:p>
            <a:pPr marL="0" indent="0" algn="l">
              <a:buNone/>
            </a:pPr>
            <a:r>
              <a:rPr lang="en-US" sz="1400" b="1"/>
              <a:t>Leaf</a:t>
            </a:r>
            <a:r>
              <a:rPr lang="en-US" sz="1400"/>
              <a:t>: Usually dark green, minute, and scale-like, clasping the twig in four ranks so that the twig appears square. The leaves can also be awl-shaped, sharp-pointed, and whitened on young growth or vigorous shoots.</a:t>
            </a:r>
          </a:p>
          <a:p>
            <a:pPr marL="0" indent="0" algn="l">
              <a:buNone/>
            </a:pPr>
            <a:r>
              <a:rPr lang="en-US" sz="1400" b="1"/>
              <a:t>Flower</a:t>
            </a:r>
            <a:r>
              <a:rPr lang="en-US" sz="1400"/>
              <a:t>: Male and female </a:t>
            </a:r>
            <a:r>
              <a:rPr lang="en-US" sz="1400" err="1"/>
              <a:t>conelets</a:t>
            </a:r>
            <a:r>
              <a:rPr lang="en-US" sz="1400"/>
              <a:t> are borne on separate trees in February or March, at the ends of the smallest twigs. When releasing their pollen, male trees appear golden-colored.</a:t>
            </a:r>
          </a:p>
          <a:p>
            <a:pPr marL="0" indent="0" algn="l">
              <a:buNone/>
            </a:pPr>
            <a:r>
              <a:rPr lang="en-US" sz="1400" b="1"/>
              <a:t>Fruit</a:t>
            </a:r>
            <a:r>
              <a:rPr lang="en-US" sz="1400"/>
              <a:t>: A dark blue, berry-like cone, 0.25" in diameter, maturing in one season, with a waxy coating, the sweet flesh enclosing one or two seeds.</a:t>
            </a:r>
          </a:p>
          <a:p>
            <a:pPr marL="0" indent="0" algn="l">
              <a:buNone/>
            </a:pPr>
            <a:r>
              <a:rPr lang="en-US" sz="1400" b="1"/>
              <a:t>Bark</a:t>
            </a:r>
            <a:r>
              <a:rPr lang="en-US" sz="1400"/>
              <a:t>: Thin, reddish-brown, turning ash-gray on exposed surfaces, and peeling off in long, shredding strips.</a:t>
            </a:r>
          </a:p>
        </p:txBody>
      </p:sp>
      <p:pic>
        <p:nvPicPr>
          <p:cNvPr id="5122" name="Picture 2">
            <a:extLst>
              <a:ext uri="{FF2B5EF4-FFF2-40B4-BE49-F238E27FC236}">
                <a16:creationId xmlns:a16="http://schemas.microsoft.com/office/drawing/2014/main" id="{66811805-7711-364A-34BB-C875545AC70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01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6D90BF-84A6-2F79-5FC2-95C08FF0A3E1}"/>
              </a:ext>
            </a:extLst>
          </p:cNvPr>
          <p:cNvSpPr>
            <a:spLocks noGrp="1"/>
          </p:cNvSpPr>
          <p:nvPr>
            <p:ph type="title"/>
          </p:nvPr>
        </p:nvSpPr>
        <p:spPr/>
        <p:txBody>
          <a:bodyPr/>
          <a:lstStyle/>
          <a:p>
            <a:r>
              <a:rPr lang="en-US"/>
              <a:t>Pine Family | Pinaceae</a:t>
            </a:r>
          </a:p>
        </p:txBody>
      </p:sp>
      <p:sp>
        <p:nvSpPr>
          <p:cNvPr id="6" name="Text Placeholder 5">
            <a:extLst>
              <a:ext uri="{FF2B5EF4-FFF2-40B4-BE49-F238E27FC236}">
                <a16:creationId xmlns:a16="http://schemas.microsoft.com/office/drawing/2014/main" id="{5DCEFE4B-981D-7464-063B-6B75248238CF}"/>
              </a:ext>
            </a:extLst>
          </p:cNvPr>
          <p:cNvSpPr>
            <a:spLocks noGrp="1"/>
          </p:cNvSpPr>
          <p:nvPr>
            <p:ph type="body" idx="1"/>
          </p:nvPr>
        </p:nvSpPr>
        <p:spPr/>
        <p:txBody>
          <a:bodyPr>
            <a:normAutofit/>
          </a:bodyPr>
          <a:lstStyle/>
          <a:p>
            <a:r>
              <a:rPr lang="en-US"/>
              <a:t>Leaves evergreen (deciduous in larches), either needle-like or linear, single, in bundles (fascicles) or clusters.</a:t>
            </a:r>
          </a:p>
        </p:txBody>
      </p:sp>
    </p:spTree>
    <p:extLst>
      <p:ext uri="{BB962C8B-B14F-4D97-AF65-F5344CB8AC3E}">
        <p14:creationId xmlns:p14="http://schemas.microsoft.com/office/powerpoint/2010/main" val="2299686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88FF-8277-6001-B030-09C1F39B96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60E6C-7148-CC87-DDF8-6E493C518868}"/>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Loblolly Pine</a:t>
            </a:r>
            <a:br>
              <a:rPr lang="en-US"/>
            </a:br>
            <a:r>
              <a:rPr lang="en-US" i="1"/>
              <a:t>Pinus </a:t>
            </a:r>
            <a:r>
              <a:rPr lang="en-US" i="1" err="1"/>
              <a:t>taeda</a:t>
            </a:r>
            <a:endParaRPr lang="en-US"/>
          </a:p>
        </p:txBody>
      </p:sp>
      <p:sp>
        <p:nvSpPr>
          <p:cNvPr id="4" name="Text Placeholder 3">
            <a:extLst>
              <a:ext uri="{FF2B5EF4-FFF2-40B4-BE49-F238E27FC236}">
                <a16:creationId xmlns:a16="http://schemas.microsoft.com/office/drawing/2014/main" id="{CE5E601E-31B1-8E8F-756F-4306E3325008}"/>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fast-growing tree of forests and abandoned fields, reaching heights of 125 feet and a trunk to 4 feet in diameter, with a dense, rounded crown of dark, blue-green foliage.</a:t>
            </a:r>
          </a:p>
          <a:p>
            <a:pPr marL="0" indent="0" algn="l">
              <a:buNone/>
            </a:pPr>
            <a:r>
              <a:rPr lang="en-US" sz="1400" b="1" i="0">
                <a:solidFill>
                  <a:srgbClr val="000000"/>
                </a:solidFill>
                <a:effectLst/>
              </a:rPr>
              <a:t>Leaf: </a:t>
            </a:r>
            <a:r>
              <a:rPr lang="en-US" sz="1400" b="0" i="0">
                <a:solidFill>
                  <a:srgbClr val="000000"/>
                </a:solidFill>
                <a:effectLst/>
              </a:rPr>
              <a:t>The needles are borne in bundles of 3, mostly 5" to 10" long, and dull blue-green; in the spring, bright green clumps of needles grow at the end of branches and give the tree a luxuriant appearance.</a:t>
            </a:r>
          </a:p>
          <a:p>
            <a:pPr marL="0" indent="0" algn="l">
              <a:buNone/>
            </a:pPr>
            <a:r>
              <a:rPr lang="en-US" sz="1400" b="1" i="0">
                <a:solidFill>
                  <a:srgbClr val="000000"/>
                </a:solidFill>
                <a:effectLst/>
              </a:rPr>
              <a:t>Flower: </a:t>
            </a:r>
            <a:r>
              <a:rPr lang="en-US" sz="1400" b="0" i="0">
                <a:solidFill>
                  <a:srgbClr val="000000"/>
                </a:solidFill>
                <a:effectLst/>
              </a:rPr>
              <a:t>Male </a:t>
            </a:r>
            <a:r>
              <a:rPr lang="en-US" sz="1400" b="0" i="0" err="1">
                <a:solidFill>
                  <a:srgbClr val="000000"/>
                </a:solidFill>
                <a:effectLst/>
              </a:rPr>
              <a:t>conelets</a:t>
            </a:r>
            <a:r>
              <a:rPr lang="en-US" sz="1400" b="0" i="0">
                <a:solidFill>
                  <a:srgbClr val="000000"/>
                </a:solidFill>
                <a:effectLst/>
              </a:rPr>
              <a:t> are yellow-green to purple, about 2" long, appearing in spring at the tips of branchlets; female cones are 0.5" long and yellowish.</a:t>
            </a:r>
          </a:p>
          <a:p>
            <a:pPr marL="0" indent="0" algn="l">
              <a:buNone/>
            </a:pPr>
            <a:r>
              <a:rPr lang="en-US" sz="1400" b="1" i="0">
                <a:solidFill>
                  <a:srgbClr val="000000"/>
                </a:solidFill>
                <a:effectLst/>
              </a:rPr>
              <a:t>Fruit: </a:t>
            </a:r>
            <a:r>
              <a:rPr lang="en-US" sz="1400" b="0" i="0">
                <a:solidFill>
                  <a:srgbClr val="000000"/>
                </a:solidFill>
                <a:effectLst/>
              </a:rPr>
              <a:t>A woody, stalkless cone, 3" to 5" long, oval, reddish-brown, armed with prickles on the tips of the scales, and requiring two years to mature. The winged seeds are shed during the fall and early winter after the cones open fully.</a:t>
            </a:r>
          </a:p>
          <a:p>
            <a:pPr marL="0" indent="0" algn="l">
              <a:buNone/>
            </a:pPr>
            <a:r>
              <a:rPr lang="en-US" sz="1400" b="1" i="0">
                <a:solidFill>
                  <a:srgbClr val="000000"/>
                </a:solidFill>
                <a:effectLst/>
              </a:rPr>
              <a:t>Bark: </a:t>
            </a:r>
            <a:r>
              <a:rPr lang="en-US" sz="1400" b="0" i="0">
                <a:solidFill>
                  <a:srgbClr val="000000"/>
                </a:solidFill>
                <a:effectLst/>
              </a:rPr>
              <a:t>Thick, dark red-brown to black, breaking into irregular, flaky plates and deep fissures.</a:t>
            </a:r>
          </a:p>
        </p:txBody>
      </p:sp>
      <p:pic>
        <p:nvPicPr>
          <p:cNvPr id="44036" name="Picture 4">
            <a:extLst>
              <a:ext uri="{FF2B5EF4-FFF2-40B4-BE49-F238E27FC236}">
                <a16:creationId xmlns:a16="http://schemas.microsoft.com/office/drawing/2014/main" id="{0CCEF39C-FB6D-1C5C-FB67-04AE58319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675" y="983297"/>
            <a:ext cx="4892040" cy="489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41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BEAAFC-0808-12C0-2726-4F46D4FF1DE7}"/>
              </a:ext>
            </a:extLst>
          </p:cNvPr>
          <p:cNvSpPr>
            <a:spLocks noGrp="1"/>
          </p:cNvSpPr>
          <p:nvPr>
            <p:ph type="ctrTitle"/>
          </p:nvPr>
        </p:nvSpPr>
        <p:spPr/>
        <p:txBody>
          <a:bodyPr/>
          <a:lstStyle/>
          <a:p>
            <a:r>
              <a:rPr lang="en-US"/>
              <a:t>Angiosperms</a:t>
            </a:r>
          </a:p>
        </p:txBody>
      </p:sp>
      <p:sp>
        <p:nvSpPr>
          <p:cNvPr id="6" name="Subtitle 5">
            <a:extLst>
              <a:ext uri="{FF2B5EF4-FFF2-40B4-BE49-F238E27FC236}">
                <a16:creationId xmlns:a16="http://schemas.microsoft.com/office/drawing/2014/main" id="{9F0A441B-569D-79E6-8F8B-BED1D3A9F4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4183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85B2F6-9469-2049-5D49-E316E97DBCA3}"/>
              </a:ext>
            </a:extLst>
          </p:cNvPr>
          <p:cNvSpPr>
            <a:spLocks noGrp="1"/>
          </p:cNvSpPr>
          <p:nvPr>
            <p:ph type="title"/>
          </p:nvPr>
        </p:nvSpPr>
        <p:spPr/>
        <p:txBody>
          <a:bodyPr/>
          <a:lstStyle/>
          <a:p>
            <a:r>
              <a:rPr lang="en-US"/>
              <a:t>Beech Family | Fagaceae</a:t>
            </a:r>
          </a:p>
        </p:txBody>
      </p:sp>
      <p:sp>
        <p:nvSpPr>
          <p:cNvPr id="6" name="Text Placeholder 5">
            <a:extLst>
              <a:ext uri="{FF2B5EF4-FFF2-40B4-BE49-F238E27FC236}">
                <a16:creationId xmlns:a16="http://schemas.microsoft.com/office/drawing/2014/main" id="{64ACF43F-F0E1-2291-BFF0-BE063017C8F2}"/>
              </a:ext>
            </a:extLst>
          </p:cNvPr>
          <p:cNvSpPr>
            <a:spLocks noGrp="1"/>
          </p:cNvSpPr>
          <p:nvPr>
            <p:ph type="body" idx="1"/>
          </p:nvPr>
        </p:nvSpPr>
        <p:spPr/>
        <p:txBody>
          <a:bodyPr>
            <a:normAutofit/>
          </a:bodyPr>
          <a:lstStyle/>
          <a:p>
            <a:r>
              <a:rPr lang="en-US"/>
              <a:t>Leaves mostly deciduous, simple, alternate.</a:t>
            </a:r>
          </a:p>
        </p:txBody>
      </p:sp>
    </p:spTree>
    <p:extLst>
      <p:ext uri="{BB962C8B-B14F-4D97-AF65-F5344CB8AC3E}">
        <p14:creationId xmlns:p14="http://schemas.microsoft.com/office/powerpoint/2010/main" val="3378319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344AC-F25A-542A-8318-CD64AC3C8369}"/>
              </a:ext>
            </a:extLst>
          </p:cNvPr>
          <p:cNvSpPr>
            <a:spLocks noGrp="1"/>
          </p:cNvSpPr>
          <p:nvPr>
            <p:ph type="title"/>
          </p:nvPr>
        </p:nvSpPr>
        <p:spPr/>
        <p:txBody>
          <a:bodyPr/>
          <a:lstStyle/>
          <a:p>
            <a:r>
              <a:rPr lang="en-US"/>
              <a:t>Measuring the Forest</a:t>
            </a:r>
          </a:p>
        </p:txBody>
      </p:sp>
      <p:sp>
        <p:nvSpPr>
          <p:cNvPr id="3" name="Text Placeholder 2">
            <a:extLst>
              <a:ext uri="{FF2B5EF4-FFF2-40B4-BE49-F238E27FC236}">
                <a16:creationId xmlns:a16="http://schemas.microsoft.com/office/drawing/2014/main" id="{DD7161CA-B79B-387B-53B9-D25B6456DEE1}"/>
              </a:ext>
            </a:extLst>
          </p:cNvPr>
          <p:cNvSpPr>
            <a:spLocks noGrp="1"/>
          </p:cNvSpPr>
          <p:nvPr>
            <p:ph type="body" idx="1"/>
          </p:nvPr>
        </p:nvSpPr>
        <p:spPr>
          <a:xfrm>
            <a:off x="2015067" y="3846051"/>
            <a:ext cx="8158690" cy="1409121"/>
          </a:xfrm>
        </p:spPr>
        <p:txBody>
          <a:bodyPr>
            <a:normAutofit fontScale="92500" lnSpcReduction="10000"/>
          </a:bodyPr>
          <a:lstStyle/>
          <a:p>
            <a:r>
              <a:rPr lang="en-US"/>
              <a:t>Foresters use different units of measurement to determine how healthy and productive a forest is. These measurements help the forester determine what actions need to be taken to keep the forest functioning.</a:t>
            </a:r>
          </a:p>
        </p:txBody>
      </p:sp>
    </p:spTree>
    <p:extLst>
      <p:ext uri="{BB962C8B-B14F-4D97-AF65-F5344CB8AC3E}">
        <p14:creationId xmlns:p14="http://schemas.microsoft.com/office/powerpoint/2010/main" val="924251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45C7-D6EF-20B0-09F6-1DCCF8801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CAE83-4EF1-6788-6158-F5940FDA3FE7}"/>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Bur Oak</a:t>
            </a:r>
            <a:br>
              <a:rPr lang="en-US"/>
            </a:br>
            <a:r>
              <a:rPr lang="en-US" i="1"/>
              <a:t>Quercus macrocarpa</a:t>
            </a:r>
            <a:endParaRPr lang="en-US"/>
          </a:p>
        </p:txBody>
      </p:sp>
      <p:sp>
        <p:nvSpPr>
          <p:cNvPr id="4" name="Text Placeholder 3">
            <a:extLst>
              <a:ext uri="{FF2B5EF4-FFF2-40B4-BE49-F238E27FC236}">
                <a16:creationId xmlns:a16="http://schemas.microsoft.com/office/drawing/2014/main" id="{D5A85A25-A03C-ED8C-D6F2-57588AB4765A}"/>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200" b="1" i="0">
                <a:solidFill>
                  <a:srgbClr val="000000"/>
                </a:solidFill>
                <a:effectLst/>
              </a:rPr>
              <a:t>Tree Description: </a:t>
            </a:r>
            <a:r>
              <a:rPr lang="en-US" sz="1200" b="0" i="0">
                <a:solidFill>
                  <a:srgbClr val="000000"/>
                </a:solidFill>
                <a:effectLst/>
              </a:rPr>
              <a:t>A large tree of the prairies reaching a height of 80 feet or more and a trunk diameter of 5 feet, with a short body and heavy branches that form an open, spreading crown of dark green foliage.</a:t>
            </a:r>
          </a:p>
          <a:p>
            <a:pPr marL="0" indent="0" algn="l">
              <a:buNone/>
            </a:pPr>
            <a:r>
              <a:rPr lang="en-US" sz="1200" b="1" i="0">
                <a:solidFill>
                  <a:srgbClr val="000000"/>
                </a:solidFill>
                <a:effectLst/>
              </a:rPr>
              <a:t>Leaf: </a:t>
            </a:r>
            <a:r>
              <a:rPr lang="en-US" sz="1200" b="0" i="0">
                <a:solidFill>
                  <a:srgbClr val="000000"/>
                </a:solidFill>
                <a:effectLst/>
              </a:rPr>
              <a:t>Simple, alternate, 6" to 12" long and 3" to 6" wide, with 5 to 9 highly variable lobes that lack bristle-tips; lobes are divided by at least one pair of very deep sinuses, and the upper one-third of the leaf typically has a roughly-toothed or weakly-lobed margin.</a:t>
            </a:r>
          </a:p>
          <a:p>
            <a:pPr marL="0" indent="0" algn="l">
              <a:buNone/>
            </a:pPr>
            <a:r>
              <a:rPr lang="en-US" sz="1200" b="1" i="0">
                <a:solidFill>
                  <a:srgbClr val="000000"/>
                </a:solidFill>
                <a:effectLst/>
              </a:rPr>
              <a:t>Flower: </a:t>
            </a:r>
            <a:r>
              <a:rPr lang="en-US" sz="1200" b="0" i="0">
                <a:solidFill>
                  <a:srgbClr val="000000"/>
                </a:solidFill>
                <a:effectLst/>
              </a:rPr>
              <a:t>Separate male and female flowers appear in spring on the same tree. Male flowers borne on a yellowish catkin 4" to 6" long; inconspicuous female flowers reddish in color.</a:t>
            </a:r>
          </a:p>
          <a:p>
            <a:pPr marL="0" indent="0" algn="l">
              <a:buNone/>
            </a:pPr>
            <a:r>
              <a:rPr lang="en-US" sz="1200" b="1" i="0">
                <a:solidFill>
                  <a:srgbClr val="000000"/>
                </a:solidFill>
                <a:effectLst/>
              </a:rPr>
              <a:t>Fruit: </a:t>
            </a:r>
            <a:r>
              <a:rPr lang="en-US" sz="1200" b="0" i="0">
                <a:solidFill>
                  <a:srgbClr val="000000"/>
                </a:solidFill>
                <a:effectLst/>
              </a:rPr>
              <a:t>An acorn, requiring a single season to mature, 1" to 2" long, ovoid, set deeply in a mossy-fringed cup that gives the species its common name.</a:t>
            </a:r>
          </a:p>
          <a:p>
            <a:pPr marL="0" indent="0" algn="l">
              <a:buNone/>
            </a:pPr>
            <a:r>
              <a:rPr lang="en-US" sz="1200" b="1" i="0">
                <a:solidFill>
                  <a:srgbClr val="000000"/>
                </a:solidFill>
                <a:effectLst/>
              </a:rPr>
              <a:t>Bark: </a:t>
            </a:r>
            <a:r>
              <a:rPr lang="en-US" sz="1200" b="0" i="0">
                <a:solidFill>
                  <a:srgbClr val="000000"/>
                </a:solidFill>
                <a:effectLst/>
              </a:rPr>
              <a:t>Twigs and branches are thick, developing conspicuous corky ridges after the second year; bark is light gray, rough and breaks into small, narrow flakes on young trees, then develops very thick bark with deep fissures and narrow plates.</a:t>
            </a:r>
          </a:p>
        </p:txBody>
      </p:sp>
      <p:pic>
        <p:nvPicPr>
          <p:cNvPr id="45058" name="Picture 2">
            <a:extLst>
              <a:ext uri="{FF2B5EF4-FFF2-40B4-BE49-F238E27FC236}">
                <a16:creationId xmlns:a16="http://schemas.microsoft.com/office/drawing/2014/main" id="{BD77991A-AD3A-F1F7-AAAD-9C2BD7A7B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337" y="983297"/>
            <a:ext cx="4886378" cy="489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114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FE8F-8048-DCE9-2195-B3F71BDB8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B573D-5B09-061F-9735-0E0A461F2C7D}"/>
              </a:ext>
            </a:extLst>
          </p:cNvPr>
          <p:cNvSpPr>
            <a:spLocks noGrp="1"/>
          </p:cNvSpPr>
          <p:nvPr>
            <p:ph type="title" idx="4294967295"/>
          </p:nvPr>
        </p:nvSpPr>
        <p:spPr>
          <a:xfrm>
            <a:off x="925285" y="982662"/>
            <a:ext cx="5170715" cy="1371600"/>
          </a:xfrm>
        </p:spPr>
        <p:txBody>
          <a:bodyPr>
            <a:normAutofit fontScale="90000"/>
          </a:bodyPr>
          <a:lstStyle/>
          <a:p>
            <a:r>
              <a:rPr lang="en-US" dirty="0">
                <a:hlinkClick r:id="rId2"/>
              </a:rPr>
              <a:t>Southern Live Oak</a:t>
            </a:r>
            <a:br>
              <a:rPr lang="en-US" dirty="0"/>
            </a:br>
            <a:r>
              <a:rPr lang="en-US" i="1" dirty="0"/>
              <a:t>Quercus virginiana</a:t>
            </a:r>
            <a:endParaRPr lang="en-US" dirty="0"/>
          </a:p>
        </p:txBody>
      </p:sp>
      <p:sp>
        <p:nvSpPr>
          <p:cNvPr id="4" name="Text Placeholder 3">
            <a:extLst>
              <a:ext uri="{FF2B5EF4-FFF2-40B4-BE49-F238E27FC236}">
                <a16:creationId xmlns:a16="http://schemas.microsoft.com/office/drawing/2014/main" id="{01B6063D-E63C-B669-A074-7F56BB3C0757}"/>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200" b="1" i="0">
                <a:solidFill>
                  <a:srgbClr val="000000"/>
                </a:solidFill>
                <a:effectLst/>
              </a:rPr>
              <a:t>Tree Description: </a:t>
            </a:r>
            <a:r>
              <a:rPr lang="en-US" sz="1200" b="0" i="0">
                <a:solidFill>
                  <a:srgbClr val="000000"/>
                </a:solidFill>
                <a:effectLst/>
              </a:rPr>
              <a:t>A large, stately tree, commonly to 50 feet tall with a short, stout trunk of 4 feet or more in diameter, dividing into several large, twisting limbs that form a low, dense crown that can spread more than 100 feet, the limbs often touching the ground in open-grown settings.</a:t>
            </a:r>
          </a:p>
          <a:p>
            <a:pPr marL="0" indent="0" algn="l">
              <a:buNone/>
            </a:pPr>
            <a:r>
              <a:rPr lang="en-US" sz="1200" b="1" i="0">
                <a:solidFill>
                  <a:srgbClr val="000000"/>
                </a:solidFill>
                <a:effectLst/>
              </a:rPr>
              <a:t>Leaf: </a:t>
            </a:r>
            <a:r>
              <a:rPr lang="en-US" sz="1200" b="0" i="0">
                <a:solidFill>
                  <a:srgbClr val="000000"/>
                </a:solidFill>
                <a:effectLst/>
              </a:rPr>
              <a:t>Simple, alternate, evergreen, thick, and leathery; oval, oblong, or elliptical in shape, 2" to 4" long and 0.5" to 2" wide; smooth, glossy, and dark green above, pale and silvery white beneath. Leaves can sometimes be toothed, especially towards the tip.</a:t>
            </a:r>
          </a:p>
          <a:p>
            <a:pPr marL="0" indent="0" algn="l">
              <a:buNone/>
            </a:pPr>
            <a:r>
              <a:rPr lang="en-US" sz="1200" b="1" i="0">
                <a:solidFill>
                  <a:srgbClr val="000000"/>
                </a:solidFill>
                <a:effectLst/>
              </a:rPr>
              <a:t>Flower: </a:t>
            </a:r>
            <a:r>
              <a:rPr lang="en-US" sz="1200" b="0" i="0">
                <a:solidFill>
                  <a:srgbClr val="000000"/>
                </a:solidFill>
                <a:effectLst/>
              </a:rPr>
              <a:t>Borne in spring on the same tree, the male flowers on catkins up to 3" long, the female flowers on a peduncle 1" to 3" long in the leaf axils.</a:t>
            </a:r>
          </a:p>
          <a:p>
            <a:pPr marL="0" indent="0" algn="l">
              <a:buNone/>
            </a:pPr>
            <a:r>
              <a:rPr lang="en-US" sz="1200" b="1" i="0">
                <a:solidFill>
                  <a:srgbClr val="000000"/>
                </a:solidFill>
                <a:effectLst/>
              </a:rPr>
              <a:t>Fruit: </a:t>
            </a:r>
            <a:r>
              <a:rPr lang="en-US" sz="1200" b="0" i="0">
                <a:solidFill>
                  <a:srgbClr val="000000"/>
                </a:solidFill>
                <a:effectLst/>
              </a:rPr>
              <a:t>An acorn, requiring one year to mature, about 1" long and 0.5" in diameter, oblong, dark brown and shiny, set about one-half its length in a gray, downy cup that is borne on a long stem or peduncle.</a:t>
            </a:r>
          </a:p>
          <a:p>
            <a:pPr marL="0" indent="0" algn="l">
              <a:buNone/>
            </a:pPr>
            <a:r>
              <a:rPr lang="en-US" sz="1200" b="1" i="0">
                <a:solidFill>
                  <a:srgbClr val="000000"/>
                </a:solidFill>
                <a:effectLst/>
              </a:rPr>
              <a:t>Bark: </a:t>
            </a:r>
            <a:r>
              <a:rPr lang="en-US" sz="1200" b="0" i="0">
                <a:solidFill>
                  <a:srgbClr val="000000"/>
                </a:solidFill>
                <a:effectLst/>
              </a:rPr>
              <a:t>Dark brown, rough, and furrowed on trunk and large branches, developing very thick, interlacing ridges and deep furrows on older trees. Some specimens have thinner, paler, scaly bark.</a:t>
            </a:r>
          </a:p>
        </p:txBody>
      </p:sp>
      <p:pic>
        <p:nvPicPr>
          <p:cNvPr id="3" name="Picture 2">
            <a:extLst>
              <a:ext uri="{FF2B5EF4-FFF2-40B4-BE49-F238E27FC236}">
                <a16:creationId xmlns:a16="http://schemas.microsoft.com/office/drawing/2014/main" id="{A29987D2-8BF4-1B3D-E05E-57B7EB79E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3" y="982662"/>
            <a:ext cx="4898798"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628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84408D-9C4D-7144-4DA0-D030D33F3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F0B01-7622-348B-9DF2-17DD5EC84FEE}"/>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Overcup Oak</a:t>
            </a:r>
            <a:br>
              <a:rPr lang="en-US"/>
            </a:br>
            <a:r>
              <a:rPr lang="en-US" i="1"/>
              <a:t>Quercus </a:t>
            </a:r>
            <a:r>
              <a:rPr lang="en-US" i="1" err="1"/>
              <a:t>lyrata</a:t>
            </a:r>
            <a:endParaRPr lang="en-US"/>
          </a:p>
        </p:txBody>
      </p:sp>
      <p:sp>
        <p:nvSpPr>
          <p:cNvPr id="4" name="Text Placeholder 3">
            <a:extLst>
              <a:ext uri="{FF2B5EF4-FFF2-40B4-BE49-F238E27FC236}">
                <a16:creationId xmlns:a16="http://schemas.microsoft.com/office/drawing/2014/main" id="{0B189301-22AC-BDD3-F696-EBA44F39623D}"/>
              </a:ext>
            </a:extLst>
          </p:cNvPr>
          <p:cNvSpPr>
            <a:spLocks noGrp="1"/>
          </p:cNvSpPr>
          <p:nvPr>
            <p:ph type="body" sz="half" idx="4294967295"/>
          </p:nvPr>
        </p:nvSpPr>
        <p:spPr>
          <a:xfrm>
            <a:off x="887639" y="2510292"/>
            <a:ext cx="5208361" cy="3365045"/>
          </a:xfrm>
        </p:spPr>
        <p:txBody>
          <a:bodyPr>
            <a:normAutofit fontScale="85000" lnSpcReduction="10000"/>
          </a:bodyPr>
          <a:lstStyle/>
          <a:p>
            <a:pPr marL="0" indent="0" algn="l">
              <a:buNone/>
            </a:pPr>
            <a:r>
              <a:rPr lang="en-US" sz="1400" b="1" i="0">
                <a:solidFill>
                  <a:srgbClr val="000000"/>
                </a:solidFill>
                <a:effectLst/>
              </a:rPr>
              <a:t>Tree Description: </a:t>
            </a:r>
            <a:r>
              <a:rPr lang="en-US" sz="1400" b="0" i="0">
                <a:solidFill>
                  <a:srgbClr val="000000"/>
                </a:solidFill>
                <a:effectLst/>
              </a:rPr>
              <a:t>A large tree of forested wetlands, to 90 feet tall and a buttressed trunk to 3 feet in diameter, with many small, crooked or drooping branches forming an open, irregular crown.</a:t>
            </a:r>
          </a:p>
          <a:p>
            <a:pPr marL="0" indent="0" algn="l">
              <a:buNone/>
            </a:pPr>
            <a:r>
              <a:rPr lang="en-US" sz="1400" b="1" i="0">
                <a:solidFill>
                  <a:srgbClr val="000000"/>
                </a:solidFill>
                <a:effectLst/>
              </a:rPr>
              <a:t>Leaf: </a:t>
            </a:r>
            <a:r>
              <a:rPr lang="en-US" sz="1400" b="0" i="0">
                <a:solidFill>
                  <a:srgbClr val="000000"/>
                </a:solidFill>
                <a:effectLst/>
              </a:rPr>
              <a:t>Simple, alternate, 4" to 6" long, 1" to 3" wide, very narrow at the base and wider toward the tip, with 5 to 9 lobes that are pointed but not bristle-tipped. Leaf color is dark green and somewhat glossy above, whitish beneath, frequently turning deep scarlet or orange in the fall.</a:t>
            </a:r>
          </a:p>
          <a:p>
            <a:pPr marL="0" indent="0" algn="l">
              <a:buNone/>
            </a:pPr>
            <a:r>
              <a:rPr lang="en-US" sz="1400" b="1" i="0">
                <a:solidFill>
                  <a:srgbClr val="000000"/>
                </a:solidFill>
                <a:effectLst/>
              </a:rPr>
              <a:t>Flower: </a:t>
            </a:r>
            <a:r>
              <a:rPr lang="en-US" sz="1400" b="0" i="0">
                <a:solidFill>
                  <a:srgbClr val="000000"/>
                </a:solidFill>
                <a:effectLst/>
              </a:rPr>
              <a:t>Separate male and female flowers on the same tree. Male flowers borne on a catkin 3" to 6" long; inconspicuous female flowers borne on a long, pubescent stalk.</a:t>
            </a:r>
          </a:p>
          <a:p>
            <a:pPr marL="0" indent="0" algn="l">
              <a:buNone/>
            </a:pPr>
            <a:r>
              <a:rPr lang="en-US" sz="1400" b="1" i="0">
                <a:solidFill>
                  <a:srgbClr val="000000"/>
                </a:solidFill>
                <a:effectLst/>
              </a:rPr>
              <a:t>Fruit: </a:t>
            </a:r>
            <a:r>
              <a:rPr lang="en-US" sz="1400" b="0" i="0">
                <a:solidFill>
                  <a:srgbClr val="000000"/>
                </a:solidFill>
                <a:effectLst/>
              </a:rPr>
              <a:t>An acorn, ripening in one season, rounded or somewhat flattened, 0.5" to 1" long and 1" or more across, nearly covered by the spherical cup, which is thickened at the base but gradually grows thinner and often splits towards the tip.</a:t>
            </a:r>
          </a:p>
          <a:p>
            <a:pPr marL="0" indent="0" algn="l">
              <a:buNone/>
            </a:pPr>
            <a:r>
              <a:rPr lang="en-US" sz="1400" b="1" i="0">
                <a:solidFill>
                  <a:srgbClr val="000000"/>
                </a:solidFill>
                <a:effectLst/>
              </a:rPr>
              <a:t>Bark: </a:t>
            </a:r>
            <a:r>
              <a:rPr lang="en-US" sz="1400" b="0" i="0">
                <a:solidFill>
                  <a:srgbClr val="000000"/>
                </a:solidFill>
                <a:effectLst/>
              </a:rPr>
              <a:t>Gray, tinged with red, somewhat flaky and developing narrow, flattened ridges and furrows on older trunks.</a:t>
            </a:r>
          </a:p>
        </p:txBody>
      </p:sp>
      <p:pic>
        <p:nvPicPr>
          <p:cNvPr id="3" name="Picture 2">
            <a:extLst>
              <a:ext uri="{FF2B5EF4-FFF2-40B4-BE49-F238E27FC236}">
                <a16:creationId xmlns:a16="http://schemas.microsoft.com/office/drawing/2014/main" id="{5B44635C-DE59-C92C-8D4C-E944E0276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297040"/>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2654B-2982-1DA6-25D9-CF06392FE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050B8-B331-48F7-54D4-15AF30D409B5}"/>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Shumard Oak </a:t>
            </a:r>
            <a:br>
              <a:rPr lang="en-US"/>
            </a:br>
            <a:r>
              <a:rPr lang="en-US" i="1"/>
              <a:t>Quercus </a:t>
            </a:r>
            <a:r>
              <a:rPr lang="en-US" i="1" err="1"/>
              <a:t>shumardii</a:t>
            </a:r>
            <a:endParaRPr lang="en-US"/>
          </a:p>
        </p:txBody>
      </p:sp>
      <p:sp>
        <p:nvSpPr>
          <p:cNvPr id="4" name="Text Placeholder 3">
            <a:extLst>
              <a:ext uri="{FF2B5EF4-FFF2-40B4-BE49-F238E27FC236}">
                <a16:creationId xmlns:a16="http://schemas.microsoft.com/office/drawing/2014/main" id="{61BEC51A-BBC8-6FB4-DF34-D622D642FF2A}"/>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200" b="1" i="0">
                <a:solidFill>
                  <a:srgbClr val="000000"/>
                </a:solidFill>
                <a:effectLst/>
              </a:rPr>
              <a:t>Tree Description: </a:t>
            </a:r>
            <a:r>
              <a:rPr lang="en-US" sz="1200" b="0" i="0">
                <a:solidFill>
                  <a:srgbClr val="000000"/>
                </a:solidFill>
                <a:effectLst/>
              </a:rPr>
              <a:t>A large forest tree reaching heights of 100 feet or more and a trunk to 3 feet in diameter, with a wide-spreading, symmetrical crown. It often occurs as a single tree or in small groups in forest stands, and is an excellent landscape tree.</a:t>
            </a:r>
          </a:p>
          <a:p>
            <a:pPr marL="0" indent="0" algn="l">
              <a:buNone/>
            </a:pPr>
            <a:r>
              <a:rPr lang="en-US" sz="1200" b="1" i="0">
                <a:solidFill>
                  <a:srgbClr val="000000"/>
                </a:solidFill>
                <a:effectLst/>
              </a:rPr>
              <a:t>Leaf: </a:t>
            </a:r>
            <a:r>
              <a:rPr lang="en-US" sz="1200" b="0" i="0">
                <a:solidFill>
                  <a:srgbClr val="000000"/>
                </a:solidFill>
                <a:effectLst/>
              </a:rPr>
              <a:t>Simple, alternate, 6" to 8" long and 4" to 5" wide, usually with 7 to 9 bristle-tipped lobes (rarely 5), the widest lobes on the upper half of the leaf, with one or more pairs of deep, rounded sinuses between the lobes. Leaves are glossy, dark green on top, light green and smooth beneath, except for small tufts of pubescence in the axils of the veins.</a:t>
            </a:r>
          </a:p>
          <a:p>
            <a:pPr marL="0" indent="0" algn="l">
              <a:buNone/>
            </a:pPr>
            <a:r>
              <a:rPr lang="en-US" sz="1200" b="1" i="0">
                <a:solidFill>
                  <a:srgbClr val="000000"/>
                </a:solidFill>
                <a:effectLst/>
              </a:rPr>
              <a:t>Flower: </a:t>
            </a:r>
            <a:r>
              <a:rPr lang="en-US" sz="1200" b="0" i="0">
                <a:solidFill>
                  <a:srgbClr val="000000"/>
                </a:solidFill>
                <a:effectLst/>
              </a:rPr>
              <a:t>Male and female flowers borne in spring on the same tree, the male flowers on catkins 6" to 7" long, the female flowers solitary or paired in the leaf axils.</a:t>
            </a:r>
          </a:p>
          <a:p>
            <a:pPr marL="0" indent="0" algn="l">
              <a:buNone/>
            </a:pPr>
            <a:r>
              <a:rPr lang="en-US" sz="1200" b="1" i="0">
                <a:solidFill>
                  <a:srgbClr val="000000"/>
                </a:solidFill>
                <a:effectLst/>
              </a:rPr>
              <a:t>Fruit: </a:t>
            </a:r>
            <a:r>
              <a:rPr lang="en-US" sz="1200" b="0" i="0">
                <a:solidFill>
                  <a:srgbClr val="000000"/>
                </a:solidFill>
                <a:effectLst/>
              </a:rPr>
              <a:t>An acorn, requiring two years to mature, 0.75" to 1.25" long and 0.5" to 1" in diameter, set only at the base in a shallow, saucer-like cup.</a:t>
            </a:r>
          </a:p>
          <a:p>
            <a:pPr marL="0" indent="0" algn="l">
              <a:buNone/>
            </a:pPr>
            <a:r>
              <a:rPr lang="en-US" sz="1200" b="1" i="0">
                <a:solidFill>
                  <a:srgbClr val="000000"/>
                </a:solidFill>
                <a:effectLst/>
              </a:rPr>
              <a:t>Bark: </a:t>
            </a:r>
            <a:r>
              <a:rPr lang="en-US" sz="1200" b="0" i="0">
                <a:solidFill>
                  <a:srgbClr val="000000"/>
                </a:solidFill>
                <a:effectLst/>
              </a:rPr>
              <a:t>Dark gray, smooth and tight at first, but developing flat, interlacing ridges and rough fissures with age. Old trees can have deep fissures between the smooth ridges.</a:t>
            </a:r>
          </a:p>
        </p:txBody>
      </p:sp>
      <p:pic>
        <p:nvPicPr>
          <p:cNvPr id="3" name="Picture 2">
            <a:extLst>
              <a:ext uri="{FF2B5EF4-FFF2-40B4-BE49-F238E27FC236}">
                <a16:creationId xmlns:a16="http://schemas.microsoft.com/office/drawing/2014/main" id="{AF02B82D-6524-8005-2FC5-E65654FB9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686"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96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845937-5921-682E-855C-A1A3FECCC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C9529D-337C-F95A-309D-15030C75E127}"/>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Southern Red Oak </a:t>
            </a:r>
            <a:br>
              <a:rPr lang="en-US"/>
            </a:br>
            <a:r>
              <a:rPr lang="en-US" i="1"/>
              <a:t>Quercus falcata</a:t>
            </a:r>
            <a:endParaRPr lang="en-US"/>
          </a:p>
        </p:txBody>
      </p:sp>
      <p:sp>
        <p:nvSpPr>
          <p:cNvPr id="4" name="Text Placeholder 3">
            <a:extLst>
              <a:ext uri="{FF2B5EF4-FFF2-40B4-BE49-F238E27FC236}">
                <a16:creationId xmlns:a16="http://schemas.microsoft.com/office/drawing/2014/main" id="{09671DDB-2903-F156-D35D-D991892AC541}"/>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forest tree to 100 feet tall and a trunk sometimes exceeding 3 feet in diameter, with an open, rounded crown of glossy foliage. A common, but highly variable species.</a:t>
            </a:r>
          </a:p>
          <a:p>
            <a:pPr marL="0" indent="0" algn="l">
              <a:buNone/>
            </a:pPr>
            <a:r>
              <a:rPr lang="en-US" sz="1400" b="1" i="0">
                <a:solidFill>
                  <a:srgbClr val="000000"/>
                </a:solidFill>
                <a:effectLst/>
              </a:rPr>
              <a:t>Leaf: </a:t>
            </a:r>
            <a:r>
              <a:rPr lang="en-US" sz="1400" b="0" i="0">
                <a:solidFill>
                  <a:srgbClr val="000000"/>
                </a:solidFill>
                <a:effectLst/>
              </a:rPr>
              <a:t>Simple, alternate, highly variable, but usually 5" to 10" long and up to 5" wide, with 3 to 5 bristle-tipped lobes, the central lobe often longest; lobes typically come off the midrib at acute angles (not perpendicular) and are often limited to the upper half of the leaf. Leaf color is glossy and gray-green on top, paler gray below, with soft pubescence.</a:t>
            </a:r>
          </a:p>
          <a:p>
            <a:pPr marL="0" indent="0" algn="l">
              <a:buNone/>
            </a:pPr>
            <a:r>
              <a:rPr lang="en-US" sz="1400" b="1" i="0">
                <a:solidFill>
                  <a:srgbClr val="000000"/>
                </a:solidFill>
                <a:effectLst/>
              </a:rPr>
              <a:t>Flower: </a:t>
            </a:r>
            <a:r>
              <a:rPr lang="en-US" sz="1400" b="0" i="0">
                <a:solidFill>
                  <a:srgbClr val="000000"/>
                </a:solidFill>
                <a:effectLst/>
              </a:rPr>
              <a:t>Male and female flowers borne separately in spring on the same tree; male catkins 3" to 5" long, yellowish-green, female flowers inconspicuous and borne on a short, downy stalk.</a:t>
            </a:r>
          </a:p>
          <a:p>
            <a:pPr marL="0" indent="0" algn="l">
              <a:buNone/>
            </a:pPr>
            <a:r>
              <a:rPr lang="en-US" sz="1400" b="1" i="0">
                <a:solidFill>
                  <a:srgbClr val="000000"/>
                </a:solidFill>
                <a:effectLst/>
              </a:rPr>
              <a:t>Fruit: </a:t>
            </a:r>
            <a:r>
              <a:rPr lang="en-US" sz="1400" b="0" i="0">
                <a:solidFill>
                  <a:srgbClr val="000000"/>
                </a:solidFill>
                <a:effectLst/>
              </a:rPr>
              <a:t>An acorn, requiring two years to mature, 0.5" long, rounded or hemispheric, set about one-third its length in a thin, saucer-shaped cup that tapers to a short stalk.</a:t>
            </a:r>
          </a:p>
          <a:p>
            <a:pPr marL="0" indent="0" algn="l">
              <a:buNone/>
            </a:pPr>
            <a:r>
              <a:rPr lang="en-US" sz="1400" b="1" i="0">
                <a:solidFill>
                  <a:srgbClr val="000000"/>
                </a:solidFill>
                <a:effectLst/>
              </a:rPr>
              <a:t>Bark: </a:t>
            </a:r>
            <a:r>
              <a:rPr lang="en-US" sz="1400" b="0" i="0">
                <a:solidFill>
                  <a:srgbClr val="000000"/>
                </a:solidFill>
                <a:effectLst/>
              </a:rPr>
              <a:t>Light gray on younger trees, turning dark gray, rough, and not deeply furrowed on older trunks.</a:t>
            </a:r>
          </a:p>
        </p:txBody>
      </p:sp>
      <p:pic>
        <p:nvPicPr>
          <p:cNvPr id="3" name="Picture 2">
            <a:extLst>
              <a:ext uri="{FF2B5EF4-FFF2-40B4-BE49-F238E27FC236}">
                <a16:creationId xmlns:a16="http://schemas.microsoft.com/office/drawing/2014/main" id="{DF906923-1343-D776-8161-CAE3D6A08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795"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796818"/>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C2E71-34B1-71F9-3E14-0E6E55346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8892C-2F06-195B-75B1-46F017F365B1}"/>
              </a:ext>
            </a:extLst>
          </p:cNvPr>
          <p:cNvSpPr>
            <a:spLocks noGrp="1"/>
          </p:cNvSpPr>
          <p:nvPr>
            <p:ph type="title" idx="4294967295"/>
          </p:nvPr>
        </p:nvSpPr>
        <p:spPr>
          <a:xfrm>
            <a:off x="925285" y="982662"/>
            <a:ext cx="5170715" cy="1371600"/>
          </a:xfrm>
        </p:spPr>
        <p:txBody>
          <a:bodyPr>
            <a:normAutofit fontScale="90000"/>
          </a:bodyPr>
          <a:lstStyle/>
          <a:p>
            <a:r>
              <a:rPr lang="en-US">
                <a:hlinkClick r:id="rId2"/>
              </a:rPr>
              <a:t>Water Oak</a:t>
            </a:r>
            <a:br>
              <a:rPr lang="en-US"/>
            </a:br>
            <a:r>
              <a:rPr lang="en-US" i="1"/>
              <a:t>Quercus nigra</a:t>
            </a:r>
            <a:endParaRPr lang="en-US"/>
          </a:p>
        </p:txBody>
      </p:sp>
      <p:sp>
        <p:nvSpPr>
          <p:cNvPr id="4" name="Text Placeholder 3">
            <a:extLst>
              <a:ext uri="{FF2B5EF4-FFF2-40B4-BE49-F238E27FC236}">
                <a16:creationId xmlns:a16="http://schemas.microsoft.com/office/drawing/2014/main" id="{8C6D4A72-B0DB-4BB6-926B-E01B38BF83E7}"/>
              </a:ext>
            </a:extLst>
          </p:cNvPr>
          <p:cNvSpPr>
            <a:spLocks noGrp="1"/>
          </p:cNvSpPr>
          <p:nvPr>
            <p:ph type="body" sz="half" idx="4294967295"/>
          </p:nvPr>
        </p:nvSpPr>
        <p:spPr>
          <a:xfrm>
            <a:off x="887639" y="2510292"/>
            <a:ext cx="5208361" cy="3365045"/>
          </a:xfrm>
        </p:spPr>
        <p:txBody>
          <a:bodyPr>
            <a:normAutofit fontScale="85000" lnSpcReduction="10000"/>
          </a:bodyPr>
          <a:lstStyle/>
          <a:p>
            <a:pPr marL="0" indent="0" algn="l">
              <a:buNone/>
            </a:pPr>
            <a:r>
              <a:rPr lang="en-US" sz="1400" b="1" i="0">
                <a:solidFill>
                  <a:srgbClr val="000000"/>
                </a:solidFill>
                <a:effectLst/>
              </a:rPr>
              <a:t>Tree Description: </a:t>
            </a:r>
            <a:r>
              <a:rPr lang="en-US" sz="1400" b="0" i="0">
                <a:solidFill>
                  <a:srgbClr val="000000"/>
                </a:solidFill>
                <a:effectLst/>
              </a:rPr>
              <a:t>A large tree to 90 feet or more and a trunk to 3 feet in diameter, with a dense, round crown of dark green foliage.</a:t>
            </a:r>
          </a:p>
          <a:p>
            <a:pPr marL="0" indent="0" algn="l">
              <a:buNone/>
            </a:pPr>
            <a:r>
              <a:rPr lang="en-US" sz="1400" b="1" i="0">
                <a:solidFill>
                  <a:srgbClr val="000000"/>
                </a:solidFill>
                <a:effectLst/>
              </a:rPr>
              <a:t>Leaf: </a:t>
            </a:r>
            <a:r>
              <a:rPr lang="en-US" sz="1400" b="0" i="0">
                <a:solidFill>
                  <a:srgbClr val="000000"/>
                </a:solidFill>
                <a:effectLst/>
              </a:rPr>
              <a:t>Simple, alternate, 2" to 4" long and 1" to 2" wide, obovate or slightly three-lobed at the outer end, bristle-tipped, thin, dull bluish-green above and lighter green beneath, persisting on the twigs late into winter. Juvenile leaves are highly variable and have a mix of sharp teeth and rounded lobes.</a:t>
            </a:r>
          </a:p>
          <a:p>
            <a:pPr marL="0" indent="0" algn="l">
              <a:buNone/>
            </a:pPr>
            <a:r>
              <a:rPr lang="en-US" sz="1400" b="1" i="0">
                <a:solidFill>
                  <a:srgbClr val="000000"/>
                </a:solidFill>
                <a:effectLst/>
              </a:rPr>
              <a:t>Flower: </a:t>
            </a:r>
            <a:r>
              <a:rPr lang="en-US" sz="1400" b="0" i="0">
                <a:solidFill>
                  <a:srgbClr val="000000"/>
                </a:solidFill>
                <a:effectLst/>
              </a:rPr>
              <a:t>Separate male and female flowers appear on the same tree in spring when the leaves begin to unfold; male flowers are borne on a yellowish catkin 2" to 3" long; the female flowers are less conspicuous and clustered on a short stalk.</a:t>
            </a:r>
          </a:p>
          <a:p>
            <a:pPr marL="0" indent="0" algn="l">
              <a:buNone/>
            </a:pPr>
            <a:r>
              <a:rPr lang="en-US" sz="1400" b="1" i="0">
                <a:solidFill>
                  <a:srgbClr val="000000"/>
                </a:solidFill>
                <a:effectLst/>
              </a:rPr>
              <a:t>Fruit: </a:t>
            </a:r>
            <a:r>
              <a:rPr lang="en-US" sz="1400" b="0" i="0">
                <a:solidFill>
                  <a:srgbClr val="000000"/>
                </a:solidFill>
                <a:effectLst/>
              </a:rPr>
              <a:t>An acorn, requiring two years to mature, 0.5" to 0.75" long and wide, light brown or yellowish-brown and enclosed only at the base in the thin, saucer-shaped cup.</a:t>
            </a:r>
          </a:p>
          <a:p>
            <a:pPr marL="0" indent="0" algn="l">
              <a:buNone/>
            </a:pPr>
            <a:r>
              <a:rPr lang="en-US" sz="1400" b="1" i="0">
                <a:solidFill>
                  <a:srgbClr val="000000"/>
                </a:solidFill>
                <a:effectLst/>
              </a:rPr>
              <a:t>Bark: </a:t>
            </a:r>
            <a:r>
              <a:rPr lang="en-US" sz="1400" b="0" i="0">
                <a:solidFill>
                  <a:srgbClr val="000000"/>
                </a:solidFill>
                <a:effectLst/>
              </a:rPr>
              <a:t>Smooth, light brown to dark gray, with many thin scales over the surface; developing broad, smooth plates on older trunks.</a:t>
            </a:r>
          </a:p>
        </p:txBody>
      </p:sp>
      <p:pic>
        <p:nvPicPr>
          <p:cNvPr id="3" name="Picture 2">
            <a:extLst>
              <a:ext uri="{FF2B5EF4-FFF2-40B4-BE49-F238E27FC236}">
                <a16:creationId xmlns:a16="http://schemas.microsoft.com/office/drawing/2014/main" id="{D49160B1-FB44-223C-2378-D17CAADD6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414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442FDA-1D89-3B65-3FA4-466370CFE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6CBC3F-EA3B-364A-B2B3-D6F4A697B19B}"/>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White Oak </a:t>
            </a:r>
            <a:br>
              <a:rPr lang="en-US"/>
            </a:br>
            <a:r>
              <a:rPr lang="en-US" i="1"/>
              <a:t>Quercus alba</a:t>
            </a:r>
            <a:endParaRPr lang="en-US"/>
          </a:p>
        </p:txBody>
      </p:sp>
      <p:sp>
        <p:nvSpPr>
          <p:cNvPr id="4" name="Text Placeholder 3">
            <a:extLst>
              <a:ext uri="{FF2B5EF4-FFF2-40B4-BE49-F238E27FC236}">
                <a16:creationId xmlns:a16="http://schemas.microsoft.com/office/drawing/2014/main" id="{DC35D348-34BA-F0BF-AD40-682275514FBC}"/>
              </a:ext>
            </a:extLst>
          </p:cNvPr>
          <p:cNvSpPr>
            <a:spLocks noGrp="1"/>
          </p:cNvSpPr>
          <p:nvPr>
            <p:ph type="body" sz="half" idx="4294967295"/>
          </p:nvPr>
        </p:nvSpPr>
        <p:spPr>
          <a:xfrm>
            <a:off x="887639" y="2510292"/>
            <a:ext cx="5208361" cy="3365045"/>
          </a:xfrm>
        </p:spPr>
        <p:txBody>
          <a:bodyPr>
            <a:normAutofit fontScale="85000" lnSpcReduction="10000"/>
          </a:bodyPr>
          <a:lstStyle/>
          <a:p>
            <a:pPr marL="0" indent="0" algn="l">
              <a:buNone/>
            </a:pPr>
            <a:r>
              <a:rPr lang="en-US" sz="1400" b="1" i="0">
                <a:solidFill>
                  <a:srgbClr val="000000"/>
                </a:solidFill>
                <a:effectLst/>
              </a:rPr>
              <a:t>Tree Description: </a:t>
            </a:r>
            <a:r>
              <a:rPr lang="en-US" sz="1400" b="0" i="0">
                <a:solidFill>
                  <a:srgbClr val="000000"/>
                </a:solidFill>
                <a:effectLst/>
              </a:rPr>
              <a:t>A large forest or shade tree to 100 feet tall and a trunk to 3 feet or more in diameter, with a broad, rounded crown of dense foliage. Open grown specimens often develop a short trunk and far-reaching limbs.</a:t>
            </a:r>
          </a:p>
          <a:p>
            <a:pPr marL="0" indent="0" algn="l">
              <a:buNone/>
            </a:pPr>
            <a:r>
              <a:rPr lang="en-US" sz="1400" b="1" i="0">
                <a:solidFill>
                  <a:srgbClr val="000000"/>
                </a:solidFill>
                <a:effectLst/>
              </a:rPr>
              <a:t>Leaf: </a:t>
            </a:r>
            <a:r>
              <a:rPr lang="en-US" sz="1400" b="0" i="0">
                <a:solidFill>
                  <a:srgbClr val="000000"/>
                </a:solidFill>
                <a:effectLst/>
              </a:rPr>
              <a:t>Simple, alternate, 6" to 9" long and about half as wide, deeply divided into 7 to 11 rounded, finger­like lobes without bristle tips. Young leaves are a soft silvery-gray or reddish while unfolding, later becoming blue-green, dull above and very pale below.</a:t>
            </a:r>
          </a:p>
          <a:p>
            <a:pPr marL="0" indent="0" algn="l">
              <a:buNone/>
            </a:pPr>
            <a:r>
              <a:rPr lang="en-US" sz="1400" b="1" i="0">
                <a:solidFill>
                  <a:srgbClr val="000000"/>
                </a:solidFill>
                <a:effectLst/>
              </a:rPr>
              <a:t>Flower: </a:t>
            </a:r>
            <a:r>
              <a:rPr lang="en-US" sz="1400" b="0" i="0">
                <a:solidFill>
                  <a:srgbClr val="000000"/>
                </a:solidFill>
                <a:effectLst/>
              </a:rPr>
              <a:t>Male and female flowers borne separately in spring on the same tree; male catkins 3" to 4" long, yellowish-green, female flowers reddish, about 0.5" long, usually solitary.</a:t>
            </a:r>
          </a:p>
          <a:p>
            <a:pPr marL="0" indent="0" algn="l">
              <a:buNone/>
            </a:pPr>
            <a:r>
              <a:rPr lang="en-US" sz="1400" b="1" i="0">
                <a:solidFill>
                  <a:srgbClr val="000000"/>
                </a:solidFill>
                <a:effectLst/>
              </a:rPr>
              <a:t>Fruit: </a:t>
            </a:r>
            <a:r>
              <a:rPr lang="en-US" sz="1400" b="0" i="0">
                <a:solidFill>
                  <a:srgbClr val="000000"/>
                </a:solidFill>
                <a:effectLst/>
              </a:rPr>
              <a:t>An acorn, requiring one season to mature, 0.75" to 1" long, light brown, about one-fourth enclosed in a warty bowl-shaped cup.</a:t>
            </a:r>
          </a:p>
          <a:p>
            <a:pPr marL="0" indent="0" algn="l">
              <a:buNone/>
            </a:pPr>
            <a:r>
              <a:rPr lang="en-US" sz="1400" b="1" i="0">
                <a:solidFill>
                  <a:srgbClr val="000000"/>
                </a:solidFill>
                <a:effectLst/>
              </a:rPr>
              <a:t>Bark: </a:t>
            </a:r>
            <a:r>
              <a:rPr lang="en-US" sz="1400" b="0" i="0">
                <a:solidFill>
                  <a:srgbClr val="000000"/>
                </a:solidFill>
                <a:effectLst/>
              </a:rPr>
              <a:t>Smooth and red-brown on young trees, quickly developing white to ash-gray scales that ultimately form broad, loose plates giving the trunk a "shaggy" appearance. Old trees develop dark, thin ridges and deep fissures.</a:t>
            </a:r>
          </a:p>
        </p:txBody>
      </p:sp>
      <p:pic>
        <p:nvPicPr>
          <p:cNvPr id="3" name="Picture 2">
            <a:extLst>
              <a:ext uri="{FF2B5EF4-FFF2-40B4-BE49-F238E27FC236}">
                <a16:creationId xmlns:a16="http://schemas.microsoft.com/office/drawing/2014/main" id="{0368F26F-13A3-3382-8AEB-BA5A17A78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1997"/>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71822B-F5E8-3EFD-661D-AE39AEEFF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35141-E1CB-BC8B-44C7-6B13F3FCF731}"/>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Willow Oak</a:t>
            </a:r>
            <a:br>
              <a:rPr lang="en-US">
                <a:hlinkClick r:id="rId3"/>
              </a:rPr>
            </a:br>
            <a:r>
              <a:rPr lang="en-US" i="1"/>
              <a:t>Quercus </a:t>
            </a:r>
            <a:r>
              <a:rPr lang="en-US" i="1" err="1"/>
              <a:t>phellos</a:t>
            </a:r>
            <a:endParaRPr lang="en-US"/>
          </a:p>
        </p:txBody>
      </p:sp>
      <p:sp>
        <p:nvSpPr>
          <p:cNvPr id="4" name="Text Placeholder 3">
            <a:extLst>
              <a:ext uri="{FF2B5EF4-FFF2-40B4-BE49-F238E27FC236}">
                <a16:creationId xmlns:a16="http://schemas.microsoft.com/office/drawing/2014/main" id="{C8B1499E-8BBB-CCCC-283E-32F1E6F39C28}"/>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tree to 90 feet tall and a trunk to 3 feet in diameter, with an open, rounded crown of slender, green foliage, making a beautiful tree that is desirable for roadsides, lawns and parks.</a:t>
            </a:r>
          </a:p>
          <a:p>
            <a:pPr marL="0" indent="0" algn="l">
              <a:buNone/>
            </a:pPr>
            <a:r>
              <a:rPr lang="en-US" sz="1400" b="1" i="0">
                <a:solidFill>
                  <a:srgbClr val="000000"/>
                </a:solidFill>
                <a:effectLst/>
              </a:rPr>
              <a:t>Leaf: </a:t>
            </a:r>
            <a:r>
              <a:rPr lang="en-US" sz="1400" b="0" i="0">
                <a:solidFill>
                  <a:srgbClr val="000000"/>
                </a:solidFill>
                <a:effectLst/>
              </a:rPr>
              <a:t>Simple, alternate, 2" to 5" long and 0.5" to 0.75" wide, linear to lanceolate in shape, with a bristle at the tip; leaves are smooth, medium green and shiny above, dull, light green and smooth below, turning golden brown in fall.</a:t>
            </a:r>
          </a:p>
          <a:p>
            <a:pPr marL="0" indent="0" algn="l">
              <a:buNone/>
            </a:pPr>
            <a:r>
              <a:rPr lang="en-US" sz="1400" b="1" i="0">
                <a:solidFill>
                  <a:srgbClr val="000000"/>
                </a:solidFill>
                <a:effectLst/>
              </a:rPr>
              <a:t>Flower: </a:t>
            </a:r>
            <a:r>
              <a:rPr lang="en-US" sz="1400" b="0" i="0">
                <a:solidFill>
                  <a:srgbClr val="000000"/>
                </a:solidFill>
                <a:effectLst/>
              </a:rPr>
              <a:t>Separate male and female flowers appear on the same tree in spring when the leaves begin to unfold; male flowers are borne on a yellowish catkin 2" to 3" long; the female flowers are less conspicuous and clustered on a short stalk in the leaf axil.</a:t>
            </a:r>
          </a:p>
          <a:p>
            <a:pPr marL="0" indent="0" algn="l">
              <a:buNone/>
            </a:pPr>
            <a:r>
              <a:rPr lang="en-US" sz="1400" b="1" i="0">
                <a:solidFill>
                  <a:srgbClr val="000000"/>
                </a:solidFill>
                <a:effectLst/>
              </a:rPr>
              <a:t>Fruit: </a:t>
            </a:r>
            <a:r>
              <a:rPr lang="en-US" sz="1400" b="0" i="0">
                <a:solidFill>
                  <a:srgbClr val="000000"/>
                </a:solidFill>
                <a:effectLst/>
              </a:rPr>
              <a:t>An acorn, requiring two years to mature, hemispheric, about 0.5" in diameter, light yellow-brown, its base scarcely enclosed in the shallow, greenish-brown cup.</a:t>
            </a:r>
          </a:p>
          <a:p>
            <a:pPr marL="0" indent="0" algn="l">
              <a:buNone/>
            </a:pPr>
            <a:r>
              <a:rPr lang="en-US" sz="1400" b="1" i="0">
                <a:solidFill>
                  <a:srgbClr val="000000"/>
                </a:solidFill>
                <a:effectLst/>
              </a:rPr>
              <a:t>Bark: </a:t>
            </a:r>
            <a:r>
              <a:rPr lang="en-US" sz="1400" b="0" i="0">
                <a:solidFill>
                  <a:srgbClr val="000000"/>
                </a:solidFill>
                <a:effectLst/>
              </a:rPr>
              <a:t>Smooth and reddish-brown, with age becoming roughened by narrow ridges.</a:t>
            </a:r>
          </a:p>
        </p:txBody>
      </p:sp>
      <p:pic>
        <p:nvPicPr>
          <p:cNvPr id="3" name="Picture 2">
            <a:extLst>
              <a:ext uri="{FF2B5EF4-FFF2-40B4-BE49-F238E27FC236}">
                <a16:creationId xmlns:a16="http://schemas.microsoft.com/office/drawing/2014/main" id="{5313D89A-E7A9-7E05-AB3C-E9130C5F35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060984"/>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2525-41DA-61ED-EA84-0D4A2BD92010}"/>
              </a:ext>
            </a:extLst>
          </p:cNvPr>
          <p:cNvSpPr>
            <a:spLocks noGrp="1"/>
          </p:cNvSpPr>
          <p:nvPr>
            <p:ph type="title"/>
          </p:nvPr>
        </p:nvSpPr>
        <p:spPr/>
        <p:txBody>
          <a:bodyPr/>
          <a:lstStyle/>
          <a:p>
            <a:r>
              <a:rPr lang="en-US"/>
              <a:t>Birch Family | Betulaceae</a:t>
            </a:r>
          </a:p>
        </p:txBody>
      </p:sp>
      <p:sp>
        <p:nvSpPr>
          <p:cNvPr id="3" name="Text Placeholder 2">
            <a:extLst>
              <a:ext uri="{FF2B5EF4-FFF2-40B4-BE49-F238E27FC236}">
                <a16:creationId xmlns:a16="http://schemas.microsoft.com/office/drawing/2014/main" id="{32DB4784-07DC-6145-BF42-1F69C392FE33}"/>
              </a:ext>
            </a:extLst>
          </p:cNvPr>
          <p:cNvSpPr>
            <a:spLocks noGrp="1"/>
          </p:cNvSpPr>
          <p:nvPr>
            <p:ph type="body" idx="1"/>
          </p:nvPr>
        </p:nvSpPr>
        <p:spPr/>
        <p:txBody>
          <a:bodyPr/>
          <a:lstStyle/>
          <a:p>
            <a:r>
              <a:rPr lang="en-US"/>
              <a:t>Leaves deciduous, simple, alternate, toothed.</a:t>
            </a:r>
          </a:p>
        </p:txBody>
      </p:sp>
    </p:spTree>
    <p:extLst>
      <p:ext uri="{BB962C8B-B14F-4D97-AF65-F5344CB8AC3E}">
        <p14:creationId xmlns:p14="http://schemas.microsoft.com/office/powerpoint/2010/main" val="1054309152"/>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791630-AC6A-07E2-4B66-2190407FE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F62F1-572B-AB15-3445-DB729F3733B6}"/>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American Hornbeam </a:t>
            </a:r>
            <a:r>
              <a:rPr lang="en-US" i="1"/>
              <a:t>Carpinus caroliniana</a:t>
            </a:r>
            <a:endParaRPr lang="en-US"/>
          </a:p>
        </p:txBody>
      </p:sp>
      <p:sp>
        <p:nvSpPr>
          <p:cNvPr id="4" name="Text Placeholder 3">
            <a:extLst>
              <a:ext uri="{FF2B5EF4-FFF2-40B4-BE49-F238E27FC236}">
                <a16:creationId xmlns:a16="http://schemas.microsoft.com/office/drawing/2014/main" id="{3636AF43-9EA7-A8AA-0B9E-ABC6CD234501}"/>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200" b="1" i="0">
                <a:solidFill>
                  <a:srgbClr val="000000"/>
                </a:solidFill>
                <a:effectLst/>
              </a:rPr>
              <a:t>Tree Description: </a:t>
            </a:r>
            <a:r>
              <a:rPr lang="en-US" sz="1200" b="0" i="0">
                <a:solidFill>
                  <a:srgbClr val="000000"/>
                </a:solidFill>
                <a:effectLst/>
              </a:rPr>
              <a:t>A slow growing, small to medium-sized forest tree to 30 feet tall and a trunk 4" to 8" in diameter, with a broad, dense, flat-topped crown and a smooth, blue-gray, fluted trunk that gives it a "muscular" appearance.</a:t>
            </a:r>
          </a:p>
          <a:p>
            <a:pPr marL="0" indent="0" algn="l">
              <a:buNone/>
            </a:pPr>
            <a:r>
              <a:rPr lang="en-US" sz="1200" b="1" i="0">
                <a:solidFill>
                  <a:srgbClr val="000000"/>
                </a:solidFill>
                <a:effectLst/>
              </a:rPr>
              <a:t>Leaf: </a:t>
            </a:r>
            <a:r>
              <a:rPr lang="en-US" sz="1200" b="0" i="0">
                <a:solidFill>
                  <a:srgbClr val="000000"/>
                </a:solidFill>
                <a:effectLst/>
              </a:rPr>
              <a:t>Alternate, simple, 2" to 3" long and 1" to 1.5" wide, oval-shaped with a rounded leaf base, doubly-toothed along the margin, and pointed at the tip; dark blue-green above, paler below, turning reddish in the fall.</a:t>
            </a:r>
          </a:p>
          <a:p>
            <a:pPr marL="0" indent="0" algn="l">
              <a:buNone/>
            </a:pPr>
            <a:r>
              <a:rPr lang="en-US" sz="1200" b="1" i="0">
                <a:solidFill>
                  <a:srgbClr val="000000"/>
                </a:solidFill>
                <a:effectLst/>
              </a:rPr>
              <a:t>Flower: </a:t>
            </a:r>
            <a:r>
              <a:rPr lang="en-US" sz="1200" b="0" i="0">
                <a:solidFill>
                  <a:srgbClr val="000000"/>
                </a:solidFill>
                <a:effectLst/>
              </a:rPr>
              <a:t>Male and female flowers borne separately on the same tree; the male catkins are greenish, 1" to 1.5" long, and the female catkins at the end of the twigs are 0.5" long, with small, leaf-like, three-lobed green scales.</a:t>
            </a:r>
          </a:p>
          <a:p>
            <a:pPr marL="0" indent="0" algn="l">
              <a:buNone/>
            </a:pPr>
            <a:r>
              <a:rPr lang="en-US" sz="1200" b="1" i="0">
                <a:solidFill>
                  <a:srgbClr val="000000"/>
                </a:solidFill>
                <a:effectLst/>
              </a:rPr>
              <a:t>Fruit: </a:t>
            </a:r>
            <a:r>
              <a:rPr lang="en-US" sz="1200" b="0" i="0">
                <a:solidFill>
                  <a:srgbClr val="000000"/>
                </a:solidFill>
                <a:effectLst/>
              </a:rPr>
              <a:t>Fruits form a loose cluster at the ends of the twigs, each one a nutlet about 0.33" long, attached at the base to a three-lobed, leaf-like bract, which acts as a wing to facilitate distribution by the wind.</a:t>
            </a:r>
          </a:p>
          <a:p>
            <a:pPr marL="0" indent="0" algn="l">
              <a:buNone/>
            </a:pPr>
            <a:r>
              <a:rPr lang="en-US" sz="1200" b="1" i="0">
                <a:solidFill>
                  <a:srgbClr val="000000"/>
                </a:solidFill>
                <a:effectLst/>
              </a:rPr>
              <a:t>Bark: </a:t>
            </a:r>
            <a:r>
              <a:rPr lang="en-US" sz="1200" b="0" i="0">
                <a:solidFill>
                  <a:srgbClr val="000000"/>
                </a:solidFill>
                <a:effectLst/>
              </a:rPr>
              <a:t>Smooth, tight, thin, dark bluish-gray in color, sometimes marked with dark horizontal bands, and fluted with irregular ridges or "muscles" extending up and down the tree.</a:t>
            </a:r>
          </a:p>
        </p:txBody>
      </p:sp>
      <p:pic>
        <p:nvPicPr>
          <p:cNvPr id="3" name="Picture 2">
            <a:extLst>
              <a:ext uri="{FF2B5EF4-FFF2-40B4-BE49-F238E27FC236}">
                <a16:creationId xmlns:a16="http://schemas.microsoft.com/office/drawing/2014/main" id="{D25C70CC-D3A9-9B15-D73B-9AE475662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795"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867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D9B1-9469-74F7-0270-8F6ECF5971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AF5D2A-B5F1-1876-EEAB-58014433F831}"/>
              </a:ext>
            </a:extLst>
          </p:cNvPr>
          <p:cNvSpPr>
            <a:spLocks noGrp="1"/>
          </p:cNvSpPr>
          <p:nvPr>
            <p:ph type="title"/>
          </p:nvPr>
        </p:nvSpPr>
        <p:spPr/>
        <p:txBody>
          <a:bodyPr/>
          <a:lstStyle/>
          <a:p>
            <a:r>
              <a:rPr lang="en-US"/>
              <a:t>Forestry Units of Measurement</a:t>
            </a:r>
          </a:p>
        </p:txBody>
      </p:sp>
      <p:sp>
        <p:nvSpPr>
          <p:cNvPr id="6" name="Content Placeholder 5">
            <a:extLst>
              <a:ext uri="{FF2B5EF4-FFF2-40B4-BE49-F238E27FC236}">
                <a16:creationId xmlns:a16="http://schemas.microsoft.com/office/drawing/2014/main" id="{1EAB9308-5713-8540-7DCD-28E680972239}"/>
              </a:ext>
            </a:extLst>
          </p:cNvPr>
          <p:cNvSpPr>
            <a:spLocks noGrp="1"/>
          </p:cNvSpPr>
          <p:nvPr>
            <p:ph sz="half" idx="1"/>
          </p:nvPr>
        </p:nvSpPr>
        <p:spPr/>
        <p:txBody>
          <a:bodyPr>
            <a:normAutofit fontScale="92500" lnSpcReduction="20000"/>
          </a:bodyPr>
          <a:lstStyle/>
          <a:p>
            <a:r>
              <a:rPr lang="en-US" b="1"/>
              <a:t>DBH</a:t>
            </a:r>
            <a:r>
              <a:rPr lang="en-US"/>
              <a:t>: diameter at breast height (</a:t>
            </a:r>
            <a:r>
              <a:rPr lang="en-US" u="sng"/>
              <a:t>4.5ft off the ground </a:t>
            </a:r>
            <a:r>
              <a:rPr lang="en-US"/>
              <a:t>in the U.S.)</a:t>
            </a:r>
          </a:p>
          <a:p>
            <a:r>
              <a:rPr lang="en-US" b="1"/>
              <a:t>Chain</a:t>
            </a:r>
            <a:r>
              <a:rPr lang="en-US"/>
              <a:t>: </a:t>
            </a:r>
            <a:r>
              <a:rPr lang="en-US" u="sng"/>
              <a:t>66ft</a:t>
            </a:r>
            <a:r>
              <a:rPr lang="en-US"/>
              <a:t>; the length of a surveyor’s chain with 100 links. 10 square chains make up an acre.</a:t>
            </a:r>
          </a:p>
          <a:p>
            <a:r>
              <a:rPr lang="en-US" b="1"/>
              <a:t>Cord</a:t>
            </a:r>
            <a:r>
              <a:rPr lang="en-US"/>
              <a:t>: amount of dried wood when “racked and well stowed” that occupies a </a:t>
            </a:r>
            <a:r>
              <a:rPr lang="en-US" u="sng"/>
              <a:t>volume of 128 cubic feet </a:t>
            </a:r>
            <a:r>
              <a:rPr lang="en-US"/>
              <a:t>(4’x8’x4’)</a:t>
            </a:r>
          </a:p>
        </p:txBody>
      </p:sp>
      <p:pic>
        <p:nvPicPr>
          <p:cNvPr id="10242" name="Picture 2" descr="What the Hell is a Bush Cord vs. Face Cord vs. Cord of Firewood? – 100 Acre  Firewood">
            <a:extLst>
              <a:ext uri="{FF2B5EF4-FFF2-40B4-BE49-F238E27FC236}">
                <a16:creationId xmlns:a16="http://schemas.microsoft.com/office/drawing/2014/main" id="{4C5E9549-653B-E928-D0FE-C8BC98BCE3F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12173" y="2560638"/>
            <a:ext cx="4257154" cy="3309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BD3487-CCD2-15B3-FD19-932466D61024}"/>
              </a:ext>
            </a:extLst>
          </p:cNvPr>
          <p:cNvSpPr txBox="1"/>
          <p:nvPr/>
        </p:nvSpPr>
        <p:spPr>
          <a:xfrm>
            <a:off x="6513368" y="5804782"/>
            <a:ext cx="4054764" cy="461665"/>
          </a:xfrm>
          <a:prstGeom prst="rect">
            <a:avLst/>
          </a:prstGeom>
          <a:noFill/>
        </p:spPr>
        <p:txBody>
          <a:bodyPr wrap="square" rtlCol="0">
            <a:spAutoFit/>
          </a:bodyPr>
          <a:lstStyle/>
          <a:p>
            <a:pPr algn="ctr"/>
            <a:r>
              <a:rPr lang="en-US" sz="1200"/>
              <a:t>Representations of a cord of wood,</a:t>
            </a:r>
          </a:p>
          <a:p>
            <a:pPr algn="ctr"/>
            <a:r>
              <a:rPr lang="en-US" sz="1200"/>
              <a:t>Image from 100 Acre Firewood</a:t>
            </a:r>
          </a:p>
        </p:txBody>
      </p:sp>
    </p:spTree>
    <p:extLst>
      <p:ext uri="{BB962C8B-B14F-4D97-AF65-F5344CB8AC3E}">
        <p14:creationId xmlns:p14="http://schemas.microsoft.com/office/powerpoint/2010/main" val="4152470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C88AA4-9517-0972-3D7F-671DCDFA0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54933-21DF-A4A9-E2C6-AB9D64F1DE21}"/>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River Birch </a:t>
            </a:r>
            <a:br>
              <a:rPr lang="en-US"/>
            </a:br>
            <a:r>
              <a:rPr lang="en-US" i="1"/>
              <a:t>Betula nigra</a:t>
            </a:r>
            <a:endParaRPr lang="en-US"/>
          </a:p>
        </p:txBody>
      </p:sp>
      <p:sp>
        <p:nvSpPr>
          <p:cNvPr id="4" name="Text Placeholder 3">
            <a:extLst>
              <a:ext uri="{FF2B5EF4-FFF2-40B4-BE49-F238E27FC236}">
                <a16:creationId xmlns:a16="http://schemas.microsoft.com/office/drawing/2014/main" id="{59C2D863-C264-FD1F-96D3-12D8340C9D19}"/>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100" b="1" i="0">
                <a:solidFill>
                  <a:srgbClr val="000000"/>
                </a:solidFill>
                <a:effectLst/>
              </a:rPr>
              <a:t>Tree Description: </a:t>
            </a:r>
            <a:r>
              <a:rPr lang="en-US" sz="1100" b="0" i="0">
                <a:solidFill>
                  <a:srgbClr val="000000"/>
                </a:solidFill>
                <a:effectLst/>
              </a:rPr>
              <a:t>Usually a medium-sized tree to 40 feet tall and one or more trunks 8" to 12" in diameter, but can reach heights of up to 90 feet, with an oval crown of drooping branches. Trunks are wrapped with peeling sheets of papery bark.</a:t>
            </a:r>
          </a:p>
          <a:p>
            <a:pPr marL="0" indent="0" algn="l">
              <a:buNone/>
            </a:pPr>
            <a:r>
              <a:rPr lang="en-US" sz="1100" b="1" i="0">
                <a:solidFill>
                  <a:srgbClr val="000000"/>
                </a:solidFill>
                <a:effectLst/>
              </a:rPr>
              <a:t>Leaf: </a:t>
            </a:r>
            <a:r>
              <a:rPr lang="en-US" sz="1100" b="0" i="0">
                <a:solidFill>
                  <a:srgbClr val="000000"/>
                </a:solidFill>
                <a:effectLst/>
              </a:rPr>
              <a:t>Simple, alternate, 2" to 3.5" long and 1" to 2" wide, ovate or somewhat triangular-shaped, with a double-toothed margin and a wedge-shaped base. The upper surface is dark green and shiny, the lower surface paler and pubescent.</a:t>
            </a:r>
          </a:p>
          <a:p>
            <a:pPr marL="0" indent="0" algn="l">
              <a:buNone/>
            </a:pPr>
            <a:r>
              <a:rPr lang="en-US" sz="1100" b="1" i="0">
                <a:solidFill>
                  <a:srgbClr val="000000"/>
                </a:solidFill>
                <a:effectLst/>
              </a:rPr>
              <a:t>Flower: </a:t>
            </a:r>
            <a:r>
              <a:rPr lang="en-US" sz="1100" b="0" i="0">
                <a:solidFill>
                  <a:srgbClr val="000000"/>
                </a:solidFill>
                <a:effectLst/>
              </a:rPr>
              <a:t>Male and female flowers borne in early spring, separately on the same tree; male catkins at the ends of the twigs, drooping, brown, 1" to 3.5" long; female catkins are smaller, 0.5" long, greenish, upright, and borne in the leaf axils.</a:t>
            </a:r>
          </a:p>
          <a:p>
            <a:pPr marL="0" indent="0" algn="l">
              <a:buNone/>
            </a:pPr>
            <a:r>
              <a:rPr lang="en-US" sz="1100" b="1" i="0">
                <a:solidFill>
                  <a:srgbClr val="000000"/>
                </a:solidFill>
                <a:effectLst/>
              </a:rPr>
              <a:t>Fruit: </a:t>
            </a:r>
            <a:r>
              <a:rPr lang="en-US" sz="1100" b="0" i="0">
                <a:solidFill>
                  <a:srgbClr val="000000"/>
                </a:solidFill>
                <a:effectLst/>
              </a:rPr>
              <a:t>A cylindrical cone, about 1" long, densely crowded with tiny winged nutlets that ripen from May to June.</a:t>
            </a:r>
          </a:p>
          <a:p>
            <a:pPr marL="0" indent="0" algn="l">
              <a:buNone/>
            </a:pPr>
            <a:r>
              <a:rPr lang="en-US" sz="1100" b="1" i="0">
                <a:solidFill>
                  <a:srgbClr val="000000"/>
                </a:solidFill>
                <a:effectLst/>
              </a:rPr>
              <a:t>Bark: </a:t>
            </a:r>
            <a:r>
              <a:rPr lang="en-US" sz="1100" b="0" i="0">
                <a:solidFill>
                  <a:srgbClr val="000000"/>
                </a:solidFill>
                <a:effectLst/>
              </a:rPr>
              <a:t>Thin, tight, and grayish with horizontal lenticels when young, but quickly developing the reddish, peeling layers that identify the species. Layers persist on the trunk, presenting a ragged and quite distinctive appearance. Unlike the bark of other birches the thin paper layers are usually covered with a gray powder. On older trees, the bark on the main trunk becomes thick, with broad plates divided by deep, rough, black furrows.</a:t>
            </a:r>
          </a:p>
        </p:txBody>
      </p:sp>
      <p:pic>
        <p:nvPicPr>
          <p:cNvPr id="3" name="Picture 2">
            <a:extLst>
              <a:ext uri="{FF2B5EF4-FFF2-40B4-BE49-F238E27FC236}">
                <a16:creationId xmlns:a16="http://schemas.microsoft.com/office/drawing/2014/main" id="{86A3DEAB-E5C0-3EB7-C85A-EA5A96218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71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1315CA2-4E4A-0828-5266-8481618E3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A691E2-DC63-AEDF-AE1E-97DFBFBEA883}"/>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Eastern Hophornbeam </a:t>
            </a:r>
            <a:r>
              <a:rPr lang="en-US" sz="3600" i="1"/>
              <a:t>Ostrya virginiana var. virginiana</a:t>
            </a:r>
            <a:endParaRPr lang="en-US"/>
          </a:p>
        </p:txBody>
      </p:sp>
      <p:sp>
        <p:nvSpPr>
          <p:cNvPr id="4" name="Text Placeholder 3">
            <a:extLst>
              <a:ext uri="{FF2B5EF4-FFF2-40B4-BE49-F238E27FC236}">
                <a16:creationId xmlns:a16="http://schemas.microsoft.com/office/drawing/2014/main" id="{813858B0-4DEA-46EB-A7D8-F864221D8D29}"/>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200" b="1" i="0">
                <a:solidFill>
                  <a:srgbClr val="000000"/>
                </a:solidFill>
                <a:effectLst/>
              </a:rPr>
              <a:t>Tree Description: </a:t>
            </a:r>
            <a:r>
              <a:rPr lang="en-US" sz="1200" b="0" i="0">
                <a:solidFill>
                  <a:srgbClr val="000000"/>
                </a:solidFill>
                <a:effectLst/>
              </a:rPr>
              <a:t>A small or medium-sized forest tree, generally to 35 feet tall and a trunk 7" to 10" in diameter, with long, slender, drooping branches that form a rounded crown of fine twigs.</a:t>
            </a:r>
          </a:p>
          <a:p>
            <a:pPr marL="0" indent="0" algn="l">
              <a:buNone/>
            </a:pPr>
            <a:r>
              <a:rPr lang="en-US" sz="1200" b="1" i="0">
                <a:solidFill>
                  <a:srgbClr val="000000"/>
                </a:solidFill>
                <a:effectLst/>
              </a:rPr>
              <a:t>Leaf: </a:t>
            </a:r>
            <a:r>
              <a:rPr lang="en-US" sz="1200" b="0" i="0">
                <a:solidFill>
                  <a:srgbClr val="000000"/>
                </a:solidFill>
                <a:effectLst/>
              </a:rPr>
              <a:t>Simple, alternate, 2" to 3" long, generally oval, sharply double-toothed along the margin, with a rounded leaf base and a pointed tip. Leaves are dull green on top, lighter beneath, and downy-pubescent on both sides; leaves turn yellow-gold in the fall.</a:t>
            </a:r>
          </a:p>
          <a:p>
            <a:pPr marL="0" indent="0" algn="l">
              <a:buNone/>
            </a:pPr>
            <a:r>
              <a:rPr lang="en-US" sz="1200" b="1" i="0">
                <a:solidFill>
                  <a:srgbClr val="000000"/>
                </a:solidFill>
                <a:effectLst/>
              </a:rPr>
              <a:t>Flower: </a:t>
            </a:r>
            <a:r>
              <a:rPr lang="en-US" sz="1200" b="0" i="0">
                <a:solidFill>
                  <a:srgbClr val="000000"/>
                </a:solidFill>
                <a:effectLst/>
              </a:rPr>
              <a:t>Male and female flowers borne separately on the same tree; the male in drooping catkins which form in the fall and overwinter as 0.5" buds at the branch tips, then expanding in spring to 2" long. Female catkins are formed in spring on the new twigs, as upright catkins 0.25" long.</a:t>
            </a:r>
          </a:p>
          <a:p>
            <a:pPr marL="0" indent="0" algn="l">
              <a:buNone/>
            </a:pPr>
            <a:r>
              <a:rPr lang="en-US" sz="1200" b="1" i="0">
                <a:solidFill>
                  <a:srgbClr val="000000"/>
                </a:solidFill>
                <a:effectLst/>
              </a:rPr>
              <a:t>Fruit: </a:t>
            </a:r>
            <a:r>
              <a:rPr lang="en-US" sz="1200" b="0" i="0">
                <a:solidFill>
                  <a:srgbClr val="000000"/>
                </a:solidFill>
                <a:effectLst/>
              </a:rPr>
              <a:t>A light green cluster 1" to 2" long -- resembling common hops used for fermenting -- consisting of tightly packed leafy bracts, each containing the flat, ribbed nutlets.</a:t>
            </a:r>
          </a:p>
          <a:p>
            <a:pPr marL="0" indent="0" algn="l">
              <a:buNone/>
            </a:pPr>
            <a:r>
              <a:rPr lang="en-US" sz="1200" b="1" i="0">
                <a:solidFill>
                  <a:srgbClr val="000000"/>
                </a:solidFill>
                <a:effectLst/>
              </a:rPr>
              <a:t>Bark: </a:t>
            </a:r>
            <a:r>
              <a:rPr lang="en-US" sz="1200" b="0" i="0">
                <a:solidFill>
                  <a:srgbClr val="000000"/>
                </a:solidFill>
                <a:effectLst/>
              </a:rPr>
              <a:t>Dark brown and tight on small branches, with horizontal lenticels; developing gray-brown, flaky scales on older trunks that peel away from the trunk in short lengthwise strips.</a:t>
            </a:r>
          </a:p>
        </p:txBody>
      </p:sp>
      <p:pic>
        <p:nvPicPr>
          <p:cNvPr id="3" name="Picture 2">
            <a:extLst>
              <a:ext uri="{FF2B5EF4-FFF2-40B4-BE49-F238E27FC236}">
                <a16:creationId xmlns:a16="http://schemas.microsoft.com/office/drawing/2014/main" id="{04A26489-BB6E-3124-4A4C-A1155A987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17" y="982662"/>
            <a:ext cx="4898798"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69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90F098-90AC-4724-B84B-4E76E931B7EB}"/>
              </a:ext>
            </a:extLst>
          </p:cNvPr>
          <p:cNvSpPr>
            <a:spLocks noGrp="1"/>
          </p:cNvSpPr>
          <p:nvPr>
            <p:ph type="title"/>
          </p:nvPr>
        </p:nvSpPr>
        <p:spPr/>
        <p:txBody>
          <a:bodyPr/>
          <a:lstStyle/>
          <a:p>
            <a:r>
              <a:rPr lang="en-US"/>
              <a:t>Ebony Family | </a:t>
            </a:r>
            <a:r>
              <a:rPr lang="en-US" err="1"/>
              <a:t>Ebenaceae</a:t>
            </a:r>
            <a:endParaRPr lang="en-US"/>
          </a:p>
        </p:txBody>
      </p:sp>
      <p:sp>
        <p:nvSpPr>
          <p:cNvPr id="6" name="Text Placeholder 5">
            <a:extLst>
              <a:ext uri="{FF2B5EF4-FFF2-40B4-BE49-F238E27FC236}">
                <a16:creationId xmlns:a16="http://schemas.microsoft.com/office/drawing/2014/main" id="{F2E1D763-D50A-DFAE-0C16-EBC9F7095555}"/>
              </a:ext>
            </a:extLst>
          </p:cNvPr>
          <p:cNvSpPr>
            <a:spLocks noGrp="1"/>
          </p:cNvSpPr>
          <p:nvPr>
            <p:ph type="body" idx="1"/>
          </p:nvPr>
        </p:nvSpPr>
        <p:spPr/>
        <p:txBody>
          <a:bodyPr/>
          <a:lstStyle/>
          <a:p>
            <a:r>
              <a:rPr lang="en-US"/>
              <a:t>Leaves deciduous, simple, alternate, smooth-margined</a:t>
            </a:r>
          </a:p>
        </p:txBody>
      </p:sp>
    </p:spTree>
    <p:extLst>
      <p:ext uri="{BB962C8B-B14F-4D97-AF65-F5344CB8AC3E}">
        <p14:creationId xmlns:p14="http://schemas.microsoft.com/office/powerpoint/2010/main" val="1551017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B838E5-D8EA-F1AE-6AC1-45030D8EC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0872D-B757-3E89-B08D-B6EDB32971B6}"/>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Texas Persimmon</a:t>
            </a:r>
            <a:br>
              <a:rPr lang="en-US"/>
            </a:br>
            <a:r>
              <a:rPr lang="en-US" i="1"/>
              <a:t>Diospyros texana</a:t>
            </a:r>
            <a:endParaRPr lang="en-US"/>
          </a:p>
        </p:txBody>
      </p:sp>
      <p:sp>
        <p:nvSpPr>
          <p:cNvPr id="4" name="Text Placeholder 3">
            <a:extLst>
              <a:ext uri="{FF2B5EF4-FFF2-40B4-BE49-F238E27FC236}">
                <a16:creationId xmlns:a16="http://schemas.microsoft.com/office/drawing/2014/main" id="{4864FF5E-3846-8A01-DE04-CDA37BB6DBEB}"/>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400" b="1" i="0">
                <a:solidFill>
                  <a:srgbClr val="000000"/>
                </a:solidFill>
                <a:effectLst/>
              </a:rPr>
              <a:t>Tree Description: </a:t>
            </a:r>
            <a:r>
              <a:rPr lang="en-US" sz="1400" b="0" i="0">
                <a:solidFill>
                  <a:srgbClr val="000000"/>
                </a:solidFill>
                <a:effectLst/>
              </a:rPr>
              <a:t>A small tree to 40 feet, often low-forking or multi-trunked, with an open, oval crown. Notable for its muscular or fluted trunk and branches.</a:t>
            </a:r>
          </a:p>
          <a:p>
            <a:pPr marL="0" indent="0" algn="l">
              <a:buNone/>
            </a:pPr>
            <a:r>
              <a:rPr lang="en-US" sz="1400" b="1" i="0">
                <a:solidFill>
                  <a:srgbClr val="000000"/>
                </a:solidFill>
                <a:effectLst/>
              </a:rPr>
              <a:t>Leaf: </a:t>
            </a:r>
            <a:r>
              <a:rPr lang="en-US" sz="1400" b="0" i="0">
                <a:solidFill>
                  <a:srgbClr val="000000"/>
                </a:solidFill>
                <a:effectLst/>
              </a:rPr>
              <a:t>Simple, alternate, with almost no petiole, 1" to 2" long, obovate, thick and leathery, pubescent underneath; leaf edge without teeth, sometimes rolled under during droughts.</a:t>
            </a:r>
          </a:p>
          <a:p>
            <a:pPr marL="0" indent="0" algn="l">
              <a:buNone/>
            </a:pPr>
            <a:r>
              <a:rPr lang="en-US" sz="1400" b="1" i="0">
                <a:solidFill>
                  <a:srgbClr val="000000"/>
                </a:solidFill>
                <a:effectLst/>
              </a:rPr>
              <a:t>Flower: </a:t>
            </a:r>
            <a:r>
              <a:rPr lang="en-US" sz="1400" b="0" i="0">
                <a:solidFill>
                  <a:srgbClr val="000000"/>
                </a:solidFill>
                <a:effectLst/>
              </a:rPr>
              <a:t>Male and female flowers on separate trees. Male flowers inconspicuous; female flowers small, white, five-petaled, appearing in spring and attracting many insects.</a:t>
            </a:r>
          </a:p>
          <a:p>
            <a:pPr marL="0" indent="0" algn="l">
              <a:buNone/>
            </a:pPr>
            <a:r>
              <a:rPr lang="en-US" sz="1400" b="1" i="0">
                <a:solidFill>
                  <a:srgbClr val="000000"/>
                </a:solidFill>
                <a:effectLst/>
              </a:rPr>
              <a:t>Fruit: </a:t>
            </a:r>
            <a:r>
              <a:rPr lang="en-US" sz="1400" b="0" i="0">
                <a:solidFill>
                  <a:srgbClr val="000000"/>
                </a:solidFill>
                <a:effectLst/>
              </a:rPr>
              <a:t>A sweet, round fruit, 1" across and slightly depressed at the tip, black when ripe. Favored by wildlife and edible by humans.</a:t>
            </a:r>
          </a:p>
          <a:p>
            <a:pPr marL="0" indent="0" algn="l">
              <a:buNone/>
            </a:pPr>
            <a:r>
              <a:rPr lang="en-US" sz="1400" b="1" i="0">
                <a:solidFill>
                  <a:srgbClr val="000000"/>
                </a:solidFill>
                <a:effectLst/>
              </a:rPr>
              <a:t>Bark: </a:t>
            </a:r>
            <a:r>
              <a:rPr lang="en-US" sz="1400" b="0" i="0">
                <a:solidFill>
                  <a:srgbClr val="000000"/>
                </a:solidFill>
                <a:effectLst/>
              </a:rPr>
              <a:t>Smooth, gray, and tight, developing olive or light brown patches that peel away to show the lighter bark beneath.</a:t>
            </a:r>
          </a:p>
        </p:txBody>
      </p:sp>
      <p:pic>
        <p:nvPicPr>
          <p:cNvPr id="3" name="Picture 2">
            <a:extLst>
              <a:ext uri="{FF2B5EF4-FFF2-40B4-BE49-F238E27FC236}">
                <a16:creationId xmlns:a16="http://schemas.microsoft.com/office/drawing/2014/main" id="{576BE250-088B-CF01-3FDD-F99BF706E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43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80B75B-7B0E-8AC5-5FB5-19DBC063CF26}"/>
              </a:ext>
            </a:extLst>
          </p:cNvPr>
          <p:cNvSpPr>
            <a:spLocks noGrp="1"/>
          </p:cNvSpPr>
          <p:nvPr>
            <p:ph type="title"/>
          </p:nvPr>
        </p:nvSpPr>
        <p:spPr/>
        <p:txBody>
          <a:bodyPr/>
          <a:lstStyle/>
          <a:p>
            <a:r>
              <a:rPr lang="en-US"/>
              <a:t>Elm Family | </a:t>
            </a:r>
            <a:r>
              <a:rPr lang="en-US" err="1"/>
              <a:t>Ulmaceae</a:t>
            </a:r>
            <a:endParaRPr lang="en-US"/>
          </a:p>
        </p:txBody>
      </p:sp>
      <p:sp>
        <p:nvSpPr>
          <p:cNvPr id="6" name="Text Placeholder 5">
            <a:extLst>
              <a:ext uri="{FF2B5EF4-FFF2-40B4-BE49-F238E27FC236}">
                <a16:creationId xmlns:a16="http://schemas.microsoft.com/office/drawing/2014/main" id="{5C98174A-D71F-6FB6-7DAA-8F058051E868}"/>
              </a:ext>
            </a:extLst>
          </p:cNvPr>
          <p:cNvSpPr>
            <a:spLocks noGrp="1"/>
          </p:cNvSpPr>
          <p:nvPr>
            <p:ph type="body" idx="1"/>
          </p:nvPr>
        </p:nvSpPr>
        <p:spPr/>
        <p:txBody>
          <a:bodyPr/>
          <a:lstStyle/>
          <a:p>
            <a:r>
              <a:rPr lang="en-US"/>
              <a:t>Leaves deciduous, simple, alternate, toothed</a:t>
            </a:r>
          </a:p>
        </p:txBody>
      </p:sp>
    </p:spTree>
    <p:extLst>
      <p:ext uri="{BB962C8B-B14F-4D97-AF65-F5344CB8AC3E}">
        <p14:creationId xmlns:p14="http://schemas.microsoft.com/office/powerpoint/2010/main" val="1107814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BC9D2-D07C-DBD1-9EDD-9CF03C5A5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C3C4D-6314-908B-3284-7F7F17470718}"/>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American Elm</a:t>
            </a:r>
            <a:br>
              <a:rPr lang="en-US"/>
            </a:br>
            <a:r>
              <a:rPr lang="en-US" i="1" err="1"/>
              <a:t>Ulmus</a:t>
            </a:r>
            <a:r>
              <a:rPr lang="en-US" i="1"/>
              <a:t> americana</a:t>
            </a:r>
            <a:endParaRPr lang="en-US"/>
          </a:p>
        </p:txBody>
      </p:sp>
      <p:sp>
        <p:nvSpPr>
          <p:cNvPr id="4" name="Text Placeholder 3">
            <a:extLst>
              <a:ext uri="{FF2B5EF4-FFF2-40B4-BE49-F238E27FC236}">
                <a16:creationId xmlns:a16="http://schemas.microsoft.com/office/drawing/2014/main" id="{733949C4-6340-30A8-B2F1-7B3022EC607D}"/>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tree to 90 feet tall and a trunk diameter to 3 feet, with a buttressed base and upright branches that form a spreading, vase-shaped crown.</a:t>
            </a:r>
          </a:p>
          <a:p>
            <a:pPr marL="0" indent="0" algn="l">
              <a:buNone/>
            </a:pPr>
            <a:r>
              <a:rPr lang="en-US" sz="1400" b="1" i="0">
                <a:solidFill>
                  <a:srgbClr val="000000"/>
                </a:solidFill>
                <a:effectLst/>
              </a:rPr>
              <a:t>Leaf: </a:t>
            </a:r>
            <a:r>
              <a:rPr lang="en-US" sz="1400" b="0" i="0">
                <a:solidFill>
                  <a:srgbClr val="000000"/>
                </a:solidFill>
                <a:effectLst/>
              </a:rPr>
              <a:t>Alternate, simple, 4" to 6" long and 2" to 3" wide, oval or ovate in shape, tip drawn to a point, lopsided at the base, and double-toothed along the margin; leaf surface is either smooth or rough above and pubescent or smooth below, with raised veins.</a:t>
            </a:r>
          </a:p>
          <a:p>
            <a:pPr marL="0" indent="0" algn="l">
              <a:buNone/>
            </a:pPr>
            <a:r>
              <a:rPr lang="en-US" sz="1400" b="1" i="0">
                <a:solidFill>
                  <a:srgbClr val="000000"/>
                </a:solidFill>
                <a:effectLst/>
              </a:rPr>
              <a:t>Flower: </a:t>
            </a:r>
            <a:r>
              <a:rPr lang="en-US" sz="1400" b="0" i="0">
                <a:solidFill>
                  <a:srgbClr val="000000"/>
                </a:solidFill>
                <a:effectLst/>
              </a:rPr>
              <a:t>Appearing before the leaves in early spring as small, greenish clusters on slender stalks in the axils of the leaves.</a:t>
            </a:r>
          </a:p>
          <a:p>
            <a:pPr marL="0" indent="0" algn="l">
              <a:buNone/>
            </a:pPr>
            <a:r>
              <a:rPr lang="en-US" sz="1400" b="1" i="0">
                <a:solidFill>
                  <a:srgbClr val="000000"/>
                </a:solidFill>
                <a:effectLst/>
              </a:rPr>
              <a:t>Fruit: </a:t>
            </a:r>
            <a:r>
              <a:rPr lang="en-US" sz="1400" b="0" i="0">
                <a:solidFill>
                  <a:srgbClr val="000000"/>
                </a:solidFill>
                <a:effectLst/>
              </a:rPr>
              <a:t>An oval "samara" (winged fruit), with the seed portion in the center surrounded entirely by a wing with a fuzzy edge, ripening in the spring. The hairs on the samara margin and the deep notch in the end are characteristic of the species.</a:t>
            </a:r>
          </a:p>
          <a:p>
            <a:pPr marL="0" indent="0" algn="l">
              <a:buNone/>
            </a:pPr>
            <a:r>
              <a:rPr lang="en-US" sz="1400" b="1" i="0">
                <a:solidFill>
                  <a:srgbClr val="000000"/>
                </a:solidFill>
                <a:effectLst/>
              </a:rPr>
              <a:t>Bark: </a:t>
            </a:r>
            <a:r>
              <a:rPr lang="en-US" sz="1400" b="0" i="0">
                <a:solidFill>
                  <a:srgbClr val="000000"/>
                </a:solidFill>
                <a:effectLst/>
              </a:rPr>
              <a:t>Dark gray, divided into irregular flat-topped, thick ridges, with narrow fissures between. An incision into an outer ridge of bark will show alternating brown and cream colored layers.</a:t>
            </a:r>
          </a:p>
        </p:txBody>
      </p:sp>
      <p:pic>
        <p:nvPicPr>
          <p:cNvPr id="3" name="Picture 2">
            <a:extLst>
              <a:ext uri="{FF2B5EF4-FFF2-40B4-BE49-F238E27FC236}">
                <a16:creationId xmlns:a16="http://schemas.microsoft.com/office/drawing/2014/main" id="{485F299A-F0A7-D3F7-6A1C-DCF3300E6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917" y="982662"/>
            <a:ext cx="4898798"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023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EB3340-07E3-466C-C320-63E4BB6AD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D1E43-A0DF-ECCE-0708-0DBF28ECD071}"/>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Cedar Elm</a:t>
            </a:r>
            <a:br>
              <a:rPr lang="en-US"/>
            </a:br>
            <a:r>
              <a:rPr lang="en-US" i="1" err="1"/>
              <a:t>Ulmus</a:t>
            </a:r>
            <a:r>
              <a:rPr lang="en-US" i="1"/>
              <a:t> </a:t>
            </a:r>
            <a:r>
              <a:rPr lang="en-US" i="1" err="1"/>
              <a:t>crassifolia</a:t>
            </a:r>
            <a:endParaRPr lang="en-US"/>
          </a:p>
        </p:txBody>
      </p:sp>
      <p:sp>
        <p:nvSpPr>
          <p:cNvPr id="4" name="Text Placeholder 3">
            <a:extLst>
              <a:ext uri="{FF2B5EF4-FFF2-40B4-BE49-F238E27FC236}">
                <a16:creationId xmlns:a16="http://schemas.microsoft.com/office/drawing/2014/main" id="{F283262A-638F-DA6A-2C86-E0BDC9F79B7C}"/>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tree to 75 feet tall with a tall straight trunk 2 to 3 feet in diameter and stiff branches that form a narrow, oblong crown.</a:t>
            </a:r>
          </a:p>
          <a:p>
            <a:pPr marL="0" indent="0" algn="l">
              <a:buNone/>
            </a:pPr>
            <a:r>
              <a:rPr lang="en-US" sz="1400" b="1" i="0">
                <a:solidFill>
                  <a:srgbClr val="000000"/>
                </a:solidFill>
                <a:effectLst/>
              </a:rPr>
              <a:t>Leaf: </a:t>
            </a:r>
            <a:r>
              <a:rPr lang="en-US" sz="1400" b="0" i="0">
                <a:solidFill>
                  <a:srgbClr val="000000"/>
                </a:solidFill>
                <a:effectLst/>
              </a:rPr>
              <a:t>Alternate, simple, 1" to 2.5" long and 0.75" to 1" wide, oval to elliptical in shape, finely-toothed or sometimes double-toothed along the margin, and blunt at the tip. The upper surface is dark green, shiny, and rough, while the lower surface and petiole are pubescent. Twigs sometimes have thin, corky "wings" and the leaves can turn gold to orange-red in the fall.</a:t>
            </a:r>
          </a:p>
          <a:p>
            <a:pPr marL="0" indent="0" algn="l">
              <a:buNone/>
            </a:pPr>
            <a:r>
              <a:rPr lang="en-US" sz="1400" b="1" i="0">
                <a:solidFill>
                  <a:srgbClr val="000000"/>
                </a:solidFill>
                <a:effectLst/>
              </a:rPr>
              <a:t>Flower: </a:t>
            </a:r>
            <a:r>
              <a:rPr lang="en-US" sz="1400" b="0" i="0">
                <a:solidFill>
                  <a:srgbClr val="000000"/>
                </a:solidFill>
                <a:effectLst/>
              </a:rPr>
              <a:t>Appear in late summer or autumn as hairy, short-stalked clusters in the leaf axils.</a:t>
            </a:r>
          </a:p>
          <a:p>
            <a:pPr marL="0" indent="0" algn="l">
              <a:buNone/>
            </a:pPr>
            <a:r>
              <a:rPr lang="en-US" sz="1400" b="1" i="0">
                <a:solidFill>
                  <a:srgbClr val="000000"/>
                </a:solidFill>
                <a:effectLst/>
              </a:rPr>
              <a:t>Fruit: </a:t>
            </a:r>
            <a:r>
              <a:rPr lang="en-US" sz="1400" b="0" i="0">
                <a:solidFill>
                  <a:srgbClr val="000000"/>
                </a:solidFill>
                <a:effectLst/>
              </a:rPr>
              <a:t>An oval "samara," 0.25" to 0.5" long, the seed centered in the middle of the wing, deeply notched at the tip and hairy all over, especially along the margin. Seeds are borne in the fall, which distinguishes this species from the other native elms.</a:t>
            </a:r>
          </a:p>
          <a:p>
            <a:pPr marL="0" indent="0" algn="l">
              <a:buNone/>
            </a:pPr>
            <a:r>
              <a:rPr lang="en-US" sz="1400" b="1" i="0">
                <a:solidFill>
                  <a:srgbClr val="000000"/>
                </a:solidFill>
                <a:effectLst/>
              </a:rPr>
              <a:t>Bark: </a:t>
            </a:r>
            <a:r>
              <a:rPr lang="en-US" sz="1400" b="0" i="0">
                <a:solidFill>
                  <a:srgbClr val="000000"/>
                </a:solidFill>
                <a:effectLst/>
              </a:rPr>
              <a:t>Light brown to gray, with flattened ridges that break into thin, loose, flaky scales.</a:t>
            </a:r>
          </a:p>
        </p:txBody>
      </p:sp>
      <p:pic>
        <p:nvPicPr>
          <p:cNvPr id="3" name="Picture 2">
            <a:extLst>
              <a:ext uri="{FF2B5EF4-FFF2-40B4-BE49-F238E27FC236}">
                <a16:creationId xmlns:a16="http://schemas.microsoft.com/office/drawing/2014/main" id="{24CCF8B9-297C-34E4-6DE8-9A486F764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70114"/>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CDB2BB-37F0-F804-A848-63696370A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49BFB-5ED1-0631-8EC3-E791CD302313}"/>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Sugarberry</a:t>
            </a:r>
            <a:br>
              <a:rPr lang="en-US"/>
            </a:br>
            <a:r>
              <a:rPr lang="en-US" sz="4000" i="1"/>
              <a:t>Celtis laevigata var. laevigata</a:t>
            </a:r>
            <a:endParaRPr lang="en-US"/>
          </a:p>
        </p:txBody>
      </p:sp>
      <p:sp>
        <p:nvSpPr>
          <p:cNvPr id="4" name="Text Placeholder 3">
            <a:extLst>
              <a:ext uri="{FF2B5EF4-FFF2-40B4-BE49-F238E27FC236}">
                <a16:creationId xmlns:a16="http://schemas.microsoft.com/office/drawing/2014/main" id="{0317B218-444A-59E9-8B68-8F2738D2AB0E}"/>
              </a:ext>
            </a:extLst>
          </p:cNvPr>
          <p:cNvSpPr>
            <a:spLocks noGrp="1"/>
          </p:cNvSpPr>
          <p:nvPr>
            <p:ph type="body" sz="half" idx="4294967295"/>
          </p:nvPr>
        </p:nvSpPr>
        <p:spPr>
          <a:xfrm>
            <a:off x="887639" y="2510292"/>
            <a:ext cx="5208361" cy="3365045"/>
          </a:xfrm>
        </p:spPr>
        <p:txBody>
          <a:bodyPr>
            <a:normAutofit/>
          </a:bodyPr>
          <a:lstStyle/>
          <a:p>
            <a:pPr marL="0" indent="0" algn="l">
              <a:buNone/>
            </a:pPr>
            <a:r>
              <a:rPr lang="en-US" sz="1200" b="1" i="0">
                <a:solidFill>
                  <a:srgbClr val="000000"/>
                </a:solidFill>
                <a:effectLst/>
              </a:rPr>
              <a:t>Tree Description: </a:t>
            </a:r>
            <a:r>
              <a:rPr lang="en-US" sz="1200" b="0" i="0">
                <a:solidFill>
                  <a:srgbClr val="000000"/>
                </a:solidFill>
                <a:effectLst/>
              </a:rPr>
              <a:t>A very common, large tree to 90 feet tall and a trunk 2 feet or more in diameter, though usually smaller in stature, with a round or oval crown of light green foliage.</a:t>
            </a:r>
          </a:p>
          <a:p>
            <a:pPr marL="0" indent="0" algn="l">
              <a:buNone/>
            </a:pPr>
            <a:r>
              <a:rPr lang="en-US" sz="1200" b="1" i="0">
                <a:solidFill>
                  <a:srgbClr val="000000"/>
                </a:solidFill>
                <a:effectLst/>
              </a:rPr>
              <a:t>Leaf: </a:t>
            </a:r>
            <a:r>
              <a:rPr lang="en-US" sz="1200" b="0" i="0">
                <a:solidFill>
                  <a:srgbClr val="000000"/>
                </a:solidFill>
                <a:effectLst/>
              </a:rPr>
              <a:t>Alternate, simple, 2.5" to 5" long and 1" to 2" wide, ovate or lanceolate, base lopsided, margin smooth or with a few remote teeth near the base, and long-pointed; leaf texture thin, smooth, with 3 prominent veins at the base beneath; leaf color light green turning yellow in fall.</a:t>
            </a:r>
          </a:p>
          <a:p>
            <a:pPr marL="0" indent="0" algn="l">
              <a:buNone/>
            </a:pPr>
            <a:r>
              <a:rPr lang="en-US" sz="1200" b="1" i="0">
                <a:solidFill>
                  <a:srgbClr val="000000"/>
                </a:solidFill>
                <a:effectLst/>
              </a:rPr>
              <a:t>Flower: </a:t>
            </a:r>
            <a:r>
              <a:rPr lang="en-US" sz="1200" b="0" i="0">
                <a:solidFill>
                  <a:srgbClr val="000000"/>
                </a:solidFill>
                <a:effectLst/>
              </a:rPr>
              <a:t>Borne on slender stalks in the leaf axils in April or May, inconspicuous, greenish-white in color.</a:t>
            </a:r>
          </a:p>
          <a:p>
            <a:pPr marL="0" indent="0" algn="l">
              <a:buNone/>
            </a:pPr>
            <a:r>
              <a:rPr lang="en-US" sz="1200" b="1" i="0">
                <a:solidFill>
                  <a:srgbClr val="000000"/>
                </a:solidFill>
                <a:effectLst/>
              </a:rPr>
              <a:t>Fruit: </a:t>
            </a:r>
            <a:r>
              <a:rPr lang="en-US" sz="1200" b="0" i="0">
                <a:solidFill>
                  <a:srgbClr val="000000"/>
                </a:solidFill>
                <a:effectLst/>
              </a:rPr>
              <a:t>Ripening in September as an orange-red, round or oblong drupe, about 0.25" in diameter, on a stalk up to 0.5" long, turning dark purple to black later in the fall.</a:t>
            </a:r>
          </a:p>
          <a:p>
            <a:pPr marL="0" indent="0" algn="l">
              <a:buNone/>
            </a:pPr>
            <a:r>
              <a:rPr lang="en-US" sz="1200" b="1" i="0">
                <a:solidFill>
                  <a:srgbClr val="000000"/>
                </a:solidFill>
                <a:effectLst/>
              </a:rPr>
              <a:t>Bark: </a:t>
            </a:r>
            <a:r>
              <a:rPr lang="en-US" sz="1200" b="0" i="0">
                <a:solidFill>
                  <a:srgbClr val="000000"/>
                </a:solidFill>
                <a:effectLst/>
              </a:rPr>
              <a:t>Gray or gray-brown, smooth and thin at first, developing the distinctive warty bumps and ridges on larger trunks and branches.</a:t>
            </a:r>
          </a:p>
        </p:txBody>
      </p:sp>
      <p:pic>
        <p:nvPicPr>
          <p:cNvPr id="3" name="Picture 2">
            <a:extLst>
              <a:ext uri="{FF2B5EF4-FFF2-40B4-BE49-F238E27FC236}">
                <a16:creationId xmlns:a16="http://schemas.microsoft.com/office/drawing/2014/main" id="{A5AD91A4-CAD4-AF3B-698C-6E2E1EAC7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689594"/>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08E30A-1E4F-A07B-4135-6EAE3237ED30}"/>
              </a:ext>
            </a:extLst>
          </p:cNvPr>
          <p:cNvSpPr>
            <a:spLocks noGrp="1"/>
          </p:cNvSpPr>
          <p:nvPr>
            <p:ph type="title"/>
          </p:nvPr>
        </p:nvSpPr>
        <p:spPr/>
        <p:txBody>
          <a:bodyPr/>
          <a:lstStyle/>
          <a:p>
            <a:r>
              <a:rPr lang="en-US"/>
              <a:t>Holly Family | </a:t>
            </a:r>
            <a:r>
              <a:rPr lang="en-US" err="1"/>
              <a:t>Aquifoliaceae</a:t>
            </a:r>
            <a:endParaRPr lang="en-US"/>
          </a:p>
        </p:txBody>
      </p:sp>
      <p:sp>
        <p:nvSpPr>
          <p:cNvPr id="6" name="Text Placeholder 5">
            <a:extLst>
              <a:ext uri="{FF2B5EF4-FFF2-40B4-BE49-F238E27FC236}">
                <a16:creationId xmlns:a16="http://schemas.microsoft.com/office/drawing/2014/main" id="{84A3D987-3FDA-88D9-5865-0DD9F539D20D}"/>
              </a:ext>
            </a:extLst>
          </p:cNvPr>
          <p:cNvSpPr>
            <a:spLocks noGrp="1"/>
          </p:cNvSpPr>
          <p:nvPr>
            <p:ph type="body" idx="1"/>
          </p:nvPr>
        </p:nvSpPr>
        <p:spPr/>
        <p:txBody>
          <a:bodyPr/>
          <a:lstStyle/>
          <a:p>
            <a:r>
              <a:rPr lang="en-US"/>
              <a:t>Leaves alternate, simple, usually evergreen with spiny-toothed (occasionally smooth) margins</a:t>
            </a:r>
          </a:p>
        </p:txBody>
      </p:sp>
    </p:spTree>
    <p:extLst>
      <p:ext uri="{BB962C8B-B14F-4D97-AF65-F5344CB8AC3E}">
        <p14:creationId xmlns:p14="http://schemas.microsoft.com/office/powerpoint/2010/main" val="3067388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664CD9-B392-4528-5F61-6F8635C82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79529-11FA-07D3-6A30-9954B64CF985}"/>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American Holly</a:t>
            </a:r>
            <a:br>
              <a:rPr lang="en-US"/>
            </a:br>
            <a:r>
              <a:rPr lang="en-US" i="1"/>
              <a:t>Ilex opaca</a:t>
            </a:r>
            <a:endParaRPr lang="en-US"/>
          </a:p>
        </p:txBody>
      </p:sp>
      <p:sp>
        <p:nvSpPr>
          <p:cNvPr id="4" name="Text Placeholder 3">
            <a:extLst>
              <a:ext uri="{FF2B5EF4-FFF2-40B4-BE49-F238E27FC236}">
                <a16:creationId xmlns:a16="http://schemas.microsoft.com/office/drawing/2014/main" id="{8F5E0074-E50A-512A-E943-D98E3315D478}"/>
              </a:ext>
            </a:extLst>
          </p:cNvPr>
          <p:cNvSpPr>
            <a:spLocks noGrp="1"/>
          </p:cNvSpPr>
          <p:nvPr>
            <p:ph type="body" sz="half" idx="4294967295"/>
          </p:nvPr>
        </p:nvSpPr>
        <p:spPr>
          <a:xfrm>
            <a:off x="887639" y="2510292"/>
            <a:ext cx="5208361" cy="3365045"/>
          </a:xfrm>
        </p:spPr>
        <p:txBody>
          <a:bodyPr>
            <a:normAutofit fontScale="92500"/>
          </a:bodyPr>
          <a:lstStyle/>
          <a:p>
            <a:pPr algn="l"/>
            <a:r>
              <a:rPr lang="en-US" sz="1200" b="1" i="0">
                <a:solidFill>
                  <a:srgbClr val="000000"/>
                </a:solidFill>
                <a:effectLst/>
              </a:rPr>
              <a:t>Tree Description: </a:t>
            </a:r>
            <a:r>
              <a:rPr lang="en-US" sz="1200" b="0" i="0">
                <a:solidFill>
                  <a:srgbClr val="000000"/>
                </a:solidFill>
                <a:effectLst/>
              </a:rPr>
              <a:t>An upright, evergreen tree to 50 feet tall and a trunk to 3 feet in diameter; with numerous, slender branches that form a dense pyramidal or oval crown of striking dark green color. Open-grown specimens have branches that often extend to the ground.</a:t>
            </a:r>
          </a:p>
          <a:p>
            <a:pPr algn="l"/>
            <a:r>
              <a:rPr lang="en-US" sz="1200" b="1" i="0">
                <a:solidFill>
                  <a:srgbClr val="000000"/>
                </a:solidFill>
                <a:effectLst/>
              </a:rPr>
              <a:t>Leaf: </a:t>
            </a:r>
            <a:r>
              <a:rPr lang="en-US" sz="1200" b="0" i="0">
                <a:solidFill>
                  <a:srgbClr val="000000"/>
                </a:solidFill>
                <a:effectLst/>
              </a:rPr>
              <a:t>Simple, alternate, 2" to 4" long and 1" to 2" wide, oval, with several spiny teeth along the margin. Leaves are dark green and glossy on top, stiff, leathery, sometimes cupped at the edge, and light green underneath. They remain on the branches three years, dropping off in the spring.</a:t>
            </a:r>
          </a:p>
          <a:p>
            <a:pPr algn="l"/>
            <a:r>
              <a:rPr lang="en-US" sz="1200" b="1" i="0">
                <a:solidFill>
                  <a:srgbClr val="000000"/>
                </a:solidFill>
                <a:effectLst/>
              </a:rPr>
              <a:t>Flower: </a:t>
            </a:r>
            <a:r>
              <a:rPr lang="en-US" sz="1200" b="0" i="0">
                <a:solidFill>
                  <a:srgbClr val="000000"/>
                </a:solidFill>
                <a:effectLst/>
              </a:rPr>
              <a:t>Small and whitish, not showy; male and female flowers are usually borne on separate trees.</a:t>
            </a:r>
          </a:p>
          <a:p>
            <a:pPr algn="l"/>
            <a:r>
              <a:rPr lang="en-US" sz="1200" b="1" i="0">
                <a:solidFill>
                  <a:srgbClr val="000000"/>
                </a:solidFill>
                <a:effectLst/>
              </a:rPr>
              <a:t>Fruit: </a:t>
            </a:r>
            <a:r>
              <a:rPr lang="en-US" sz="1200" b="0" i="0">
                <a:solidFill>
                  <a:srgbClr val="000000"/>
                </a:solidFill>
                <a:effectLst/>
              </a:rPr>
              <a:t>A round, or somewhat oval, fleshy drupe, 0.25" to 0.5" long, dull red or sometimes yellow, that ripens late in the fall on the trees bearing female flowers, and enclosing 4 to 6 grooved, ribbed nutlets.</a:t>
            </a:r>
          </a:p>
          <a:p>
            <a:pPr algn="l"/>
            <a:r>
              <a:rPr lang="en-US" sz="1200" b="1" i="0">
                <a:solidFill>
                  <a:srgbClr val="000000"/>
                </a:solidFill>
                <a:effectLst/>
              </a:rPr>
              <a:t>Bark: </a:t>
            </a:r>
            <a:r>
              <a:rPr lang="en-US" sz="1200" b="0" i="0">
                <a:solidFill>
                  <a:srgbClr val="000000"/>
                </a:solidFill>
                <a:effectLst/>
              </a:rPr>
              <a:t>Light gray, tight, leathery, and roughened by wart-like growths and blotches on older specimens.</a:t>
            </a:r>
          </a:p>
        </p:txBody>
      </p:sp>
      <p:pic>
        <p:nvPicPr>
          <p:cNvPr id="3" name="Picture 2">
            <a:extLst>
              <a:ext uri="{FF2B5EF4-FFF2-40B4-BE49-F238E27FC236}">
                <a16:creationId xmlns:a16="http://schemas.microsoft.com/office/drawing/2014/main" id="{05B24CAC-FC6D-83BE-0250-74C9C2064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4564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65B2-B39D-997F-429B-B950E0B8DB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14C017-5337-EF22-83CA-049ED4BDDC31}"/>
              </a:ext>
            </a:extLst>
          </p:cNvPr>
          <p:cNvSpPr>
            <a:spLocks noGrp="1"/>
          </p:cNvSpPr>
          <p:nvPr>
            <p:ph type="title"/>
          </p:nvPr>
        </p:nvSpPr>
        <p:spPr/>
        <p:txBody>
          <a:bodyPr/>
          <a:lstStyle/>
          <a:p>
            <a:r>
              <a:rPr lang="en-US"/>
              <a:t>Forestry Units of Measurement</a:t>
            </a:r>
          </a:p>
        </p:txBody>
      </p:sp>
      <p:sp>
        <p:nvSpPr>
          <p:cNvPr id="6" name="Content Placeholder 5">
            <a:extLst>
              <a:ext uri="{FF2B5EF4-FFF2-40B4-BE49-F238E27FC236}">
                <a16:creationId xmlns:a16="http://schemas.microsoft.com/office/drawing/2014/main" id="{5A065116-00BC-8C74-E884-69B67BFF202D}"/>
              </a:ext>
            </a:extLst>
          </p:cNvPr>
          <p:cNvSpPr>
            <a:spLocks noGrp="1"/>
          </p:cNvSpPr>
          <p:nvPr>
            <p:ph sz="half" idx="1"/>
          </p:nvPr>
        </p:nvSpPr>
        <p:spPr/>
        <p:txBody>
          <a:bodyPr>
            <a:normAutofit fontScale="92500"/>
          </a:bodyPr>
          <a:lstStyle/>
          <a:p>
            <a:r>
              <a:rPr lang="en-US" b="1"/>
              <a:t>Total Tree Height</a:t>
            </a:r>
            <a:r>
              <a:rPr lang="en-US"/>
              <a:t>: the height of a tree </a:t>
            </a:r>
            <a:r>
              <a:rPr lang="en-US" u="sng"/>
              <a:t>from the stump (1’ off the ground) to the top of the crown</a:t>
            </a:r>
          </a:p>
          <a:p>
            <a:r>
              <a:rPr lang="en-US" b="1"/>
              <a:t>Merchantable Height</a:t>
            </a:r>
            <a:r>
              <a:rPr lang="en-US"/>
              <a:t>: the length of usable tree for making boards, starting at the stump (1’)</a:t>
            </a:r>
          </a:p>
          <a:p>
            <a:r>
              <a:rPr lang="en-US" b="1"/>
              <a:t>Board feet: </a:t>
            </a:r>
            <a:r>
              <a:rPr lang="en-US"/>
              <a:t>The volume of a board of wood that is 1’x1’x1”</a:t>
            </a:r>
            <a:endParaRPr lang="en-US" b="1"/>
          </a:p>
          <a:p>
            <a:endParaRPr lang="en-US"/>
          </a:p>
          <a:p>
            <a:endParaRPr lang="en-US" u="sng"/>
          </a:p>
        </p:txBody>
      </p:sp>
      <p:pic>
        <p:nvPicPr>
          <p:cNvPr id="12292" name="Picture 4" descr="4-H Forestry Making a Tree Scale Stick | Mississippi State University  Extension Service">
            <a:extLst>
              <a:ext uri="{FF2B5EF4-FFF2-40B4-BE49-F238E27FC236}">
                <a16:creationId xmlns:a16="http://schemas.microsoft.com/office/drawing/2014/main" id="{C8440493-688B-25EE-FA13-BF76BC4A3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453" y="2406499"/>
            <a:ext cx="3617769" cy="3617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0BE6C0-8E48-F462-76C6-098F68B587CE}"/>
              </a:ext>
            </a:extLst>
          </p:cNvPr>
          <p:cNvSpPr txBox="1"/>
          <p:nvPr/>
        </p:nvSpPr>
        <p:spPr>
          <a:xfrm>
            <a:off x="5470188" y="5913935"/>
            <a:ext cx="5426410" cy="461665"/>
          </a:xfrm>
          <a:prstGeom prst="rect">
            <a:avLst/>
          </a:prstGeom>
          <a:noFill/>
        </p:spPr>
        <p:txBody>
          <a:bodyPr wrap="square" rtlCol="0">
            <a:spAutoFit/>
          </a:bodyPr>
          <a:lstStyle/>
          <a:p>
            <a:pPr algn="ctr"/>
            <a:r>
              <a:rPr lang="en-US" sz="1200" i="1"/>
              <a:t>Three important tree heights</a:t>
            </a:r>
          </a:p>
          <a:p>
            <a:pPr algn="ctr"/>
            <a:r>
              <a:rPr lang="en-US" sz="1200" i="1"/>
              <a:t> </a:t>
            </a:r>
            <a:r>
              <a:rPr lang="en-US" sz="1200"/>
              <a:t>Mississippi State University Extension</a:t>
            </a:r>
          </a:p>
        </p:txBody>
      </p:sp>
    </p:spTree>
    <p:extLst>
      <p:ext uri="{BB962C8B-B14F-4D97-AF65-F5344CB8AC3E}">
        <p14:creationId xmlns:p14="http://schemas.microsoft.com/office/powerpoint/2010/main" val="1547012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0B46-B996-AEC9-469A-31378E6FA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D508F-792B-92BE-A38C-8F9C2F9762A9}"/>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Yaupon</a:t>
            </a:r>
            <a:br>
              <a:rPr lang="en-US"/>
            </a:br>
            <a:r>
              <a:rPr lang="en-US" i="1"/>
              <a:t>Ilex vomitoria</a:t>
            </a:r>
            <a:endParaRPr lang="en-US"/>
          </a:p>
        </p:txBody>
      </p:sp>
      <p:sp>
        <p:nvSpPr>
          <p:cNvPr id="4" name="Text Placeholder 3">
            <a:extLst>
              <a:ext uri="{FF2B5EF4-FFF2-40B4-BE49-F238E27FC236}">
                <a16:creationId xmlns:a16="http://schemas.microsoft.com/office/drawing/2014/main" id="{3A84FAE6-5C57-934D-C44B-D95321DB0664}"/>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400" b="1" i="0">
                <a:solidFill>
                  <a:srgbClr val="000000"/>
                </a:solidFill>
                <a:effectLst/>
              </a:rPr>
              <a:t>Tree Description: </a:t>
            </a:r>
            <a:r>
              <a:rPr lang="en-US" sz="1400" b="0" i="0">
                <a:solidFill>
                  <a:srgbClr val="000000"/>
                </a:solidFill>
                <a:effectLst/>
              </a:rPr>
              <a:t>A thicket-forming shrub or small, multi-trunked tree to 25 feet tall and stems up to 6" in diameter, with a dense, conical or rounded crown of dark green foliage.</a:t>
            </a:r>
          </a:p>
          <a:p>
            <a:pPr marL="0" indent="0" algn="l">
              <a:buNone/>
            </a:pPr>
            <a:r>
              <a:rPr lang="en-US" sz="1400" b="1" i="0">
                <a:solidFill>
                  <a:srgbClr val="000000"/>
                </a:solidFill>
                <a:effectLst/>
              </a:rPr>
              <a:t>Leaf: </a:t>
            </a:r>
            <a:r>
              <a:rPr lang="en-US" sz="1400" b="0" i="0">
                <a:solidFill>
                  <a:srgbClr val="000000"/>
                </a:solidFill>
                <a:effectLst/>
              </a:rPr>
              <a:t>Simple, alternate, 1" to 2" long by 0.5" to 1" wide, oval, leathery, with blunt teeth along the margin. Leaves are glossy and dark green above, paler below, evergreen, and persistent for 2 to 3 years</a:t>
            </a:r>
          </a:p>
          <a:p>
            <a:pPr marL="0" indent="0" algn="l">
              <a:buNone/>
            </a:pPr>
            <a:r>
              <a:rPr lang="en-US" sz="1400" b="1" i="0">
                <a:solidFill>
                  <a:srgbClr val="000000"/>
                </a:solidFill>
                <a:effectLst/>
              </a:rPr>
              <a:t>Flower: </a:t>
            </a:r>
            <a:r>
              <a:rPr lang="en-US" sz="1400" b="0" i="0">
                <a:solidFill>
                  <a:srgbClr val="000000"/>
                </a:solidFill>
                <a:effectLst/>
              </a:rPr>
              <a:t>Small, whitish, not showy; male and female flowers are borne on separate plants.</a:t>
            </a:r>
          </a:p>
          <a:p>
            <a:pPr marL="0" indent="0" algn="l">
              <a:buNone/>
            </a:pPr>
            <a:r>
              <a:rPr lang="en-US" sz="1400" b="1" i="0">
                <a:solidFill>
                  <a:srgbClr val="000000"/>
                </a:solidFill>
                <a:effectLst/>
              </a:rPr>
              <a:t>Fruit: </a:t>
            </a:r>
            <a:r>
              <a:rPr lang="en-US" sz="1400" b="0" i="0">
                <a:solidFill>
                  <a:srgbClr val="000000"/>
                </a:solidFill>
                <a:effectLst/>
              </a:rPr>
              <a:t>A red, translucent, berry-like drupe, about 0.25" in diameter, on a short stalk, ripening in late fall and often produced in great abundance be the female plants.</a:t>
            </a:r>
          </a:p>
          <a:p>
            <a:pPr marL="0" indent="0" algn="l">
              <a:buNone/>
            </a:pPr>
            <a:r>
              <a:rPr lang="en-US" sz="1400" b="1" i="0">
                <a:solidFill>
                  <a:srgbClr val="000000"/>
                </a:solidFill>
                <a:effectLst/>
              </a:rPr>
              <a:t>Bark: </a:t>
            </a:r>
            <a:r>
              <a:rPr lang="en-US" sz="1400" b="0" i="0">
                <a:solidFill>
                  <a:srgbClr val="000000"/>
                </a:solidFill>
                <a:effectLst/>
              </a:rPr>
              <a:t>Light gray, smooth or leathery, sometimes developing thin scales and blotches on larger stems.</a:t>
            </a:r>
          </a:p>
        </p:txBody>
      </p:sp>
      <p:pic>
        <p:nvPicPr>
          <p:cNvPr id="3" name="Picture 2">
            <a:extLst>
              <a:ext uri="{FF2B5EF4-FFF2-40B4-BE49-F238E27FC236}">
                <a16:creationId xmlns:a16="http://schemas.microsoft.com/office/drawing/2014/main" id="{CCB54C3B-C880-3E68-49F0-549E31CD9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686"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C72FBC-A120-FFA7-ECDC-E56A055B5506}"/>
              </a:ext>
            </a:extLst>
          </p:cNvPr>
          <p:cNvSpPr txBox="1"/>
          <p:nvPr/>
        </p:nvSpPr>
        <p:spPr>
          <a:xfrm>
            <a:off x="6411686" y="5903893"/>
            <a:ext cx="5780314" cy="954107"/>
          </a:xfrm>
          <a:prstGeom prst="rect">
            <a:avLst/>
          </a:prstGeom>
          <a:solidFill>
            <a:srgbClr val="FF0000"/>
          </a:solidFill>
          <a:ln>
            <a:solidFill>
              <a:srgbClr val="C00000"/>
            </a:solidFill>
          </a:ln>
        </p:spPr>
        <p:txBody>
          <a:bodyPr wrap="square" rtlCol="0">
            <a:spAutoFit/>
          </a:bodyPr>
          <a:lstStyle/>
          <a:p>
            <a:pPr algn="ctr"/>
            <a:r>
              <a:rPr lang="en-US" sz="1400" b="1"/>
              <a:t>Native to southeast Texas but can grown aggressively and become invasive in forests that lack fire and other management practices. Read more about the effects of yaupon on Texas forests </a:t>
            </a:r>
            <a:r>
              <a:rPr lang="en-US" sz="1400" b="1">
                <a:hlinkClick r:id="rId5"/>
              </a:rPr>
              <a:t>here</a:t>
            </a:r>
            <a:r>
              <a:rPr lang="en-US" sz="1400" b="1"/>
              <a:t>.</a:t>
            </a:r>
          </a:p>
        </p:txBody>
      </p:sp>
    </p:spTree>
    <p:extLst>
      <p:ext uri="{BB962C8B-B14F-4D97-AF65-F5344CB8AC3E}">
        <p14:creationId xmlns:p14="http://schemas.microsoft.com/office/powerpoint/2010/main" val="3317508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4F9644-3F17-44D2-2FFD-E891CEC97C70}"/>
              </a:ext>
            </a:extLst>
          </p:cNvPr>
          <p:cNvSpPr>
            <a:spLocks noGrp="1"/>
          </p:cNvSpPr>
          <p:nvPr>
            <p:ph type="title"/>
          </p:nvPr>
        </p:nvSpPr>
        <p:spPr/>
        <p:txBody>
          <a:bodyPr/>
          <a:lstStyle/>
          <a:p>
            <a:r>
              <a:rPr lang="en-US"/>
              <a:t>Laurel Family | </a:t>
            </a:r>
            <a:r>
              <a:rPr lang="en-US" err="1"/>
              <a:t>Lauraceae</a:t>
            </a:r>
            <a:endParaRPr lang="en-US"/>
          </a:p>
        </p:txBody>
      </p:sp>
      <p:sp>
        <p:nvSpPr>
          <p:cNvPr id="6" name="Text Placeholder 5">
            <a:extLst>
              <a:ext uri="{FF2B5EF4-FFF2-40B4-BE49-F238E27FC236}">
                <a16:creationId xmlns:a16="http://schemas.microsoft.com/office/drawing/2014/main" id="{CBE5F86A-E8CE-D907-75C1-79A28F9270B6}"/>
              </a:ext>
            </a:extLst>
          </p:cNvPr>
          <p:cNvSpPr>
            <a:spLocks noGrp="1"/>
          </p:cNvSpPr>
          <p:nvPr>
            <p:ph type="body" idx="1"/>
          </p:nvPr>
        </p:nvSpPr>
        <p:spPr/>
        <p:txBody>
          <a:bodyPr/>
          <a:lstStyle/>
          <a:p>
            <a:r>
              <a:rPr lang="en-US"/>
              <a:t>Leaves evergreen or deciduous, simple, alternate, lobed or unlobed with smooth margins, aromatic</a:t>
            </a:r>
          </a:p>
        </p:txBody>
      </p:sp>
    </p:spTree>
    <p:extLst>
      <p:ext uri="{BB962C8B-B14F-4D97-AF65-F5344CB8AC3E}">
        <p14:creationId xmlns:p14="http://schemas.microsoft.com/office/powerpoint/2010/main" val="205851563"/>
      </p:ext>
    </p:extLst>
  </p:cSld>
  <p:clrMapOvr>
    <a:masterClrMapping/>
  </p:clrMapOvr>
  <p:extLst>
    <p:ext uri="{6950BFC3-D8DA-4A85-94F7-54DA5524770B}">
      <p188:commentRel xmlns:p188="http://schemas.microsoft.com/office/powerpoint/2018/8/main" r:id="rId2"/>
    </p:ext>
  </p:extLs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985BB4-0AD2-E5BF-40F2-AD2B0AB48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24D564-85DD-DCC8-E921-FFB2169900E3}"/>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Eastern Redbud</a:t>
            </a:r>
            <a:br>
              <a:rPr lang="en-US"/>
            </a:br>
            <a:r>
              <a:rPr lang="en-US" sz="3600" i="1"/>
              <a:t>Cercis canadensis var. canadensis</a:t>
            </a:r>
            <a:endParaRPr lang="en-US"/>
          </a:p>
        </p:txBody>
      </p:sp>
      <p:sp>
        <p:nvSpPr>
          <p:cNvPr id="4" name="Text Placeholder 3">
            <a:extLst>
              <a:ext uri="{FF2B5EF4-FFF2-40B4-BE49-F238E27FC236}">
                <a16:creationId xmlns:a16="http://schemas.microsoft.com/office/drawing/2014/main" id="{6617CBC4-A1F6-8189-A5DA-8CFE50A2768C}"/>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small or medium-sized tree, usually less than 40 feet tall and a trunk to 12" in diameter, with arching branches that form a wide, flat-topped crown.</a:t>
            </a:r>
          </a:p>
          <a:p>
            <a:pPr marL="0" indent="0" algn="l">
              <a:buNone/>
            </a:pPr>
            <a:r>
              <a:rPr lang="en-US" sz="1400" b="1" i="0">
                <a:solidFill>
                  <a:srgbClr val="000000"/>
                </a:solidFill>
                <a:effectLst/>
              </a:rPr>
              <a:t>Leaf: </a:t>
            </a:r>
            <a:r>
              <a:rPr lang="en-US" sz="1400" b="0" i="0">
                <a:solidFill>
                  <a:srgbClr val="000000"/>
                </a:solidFill>
                <a:effectLst/>
              </a:rPr>
              <a:t>Alternate, simple, heart-shaped, 3" to 5" long and wide, leaf edge smooth; upper surface dull, dark green, and lighter beneath, turning yellow in the fall.</a:t>
            </a:r>
          </a:p>
          <a:p>
            <a:pPr marL="0" indent="0" algn="l">
              <a:buNone/>
            </a:pPr>
            <a:r>
              <a:rPr lang="en-US" sz="1400" b="1" i="0">
                <a:solidFill>
                  <a:srgbClr val="000000"/>
                </a:solidFill>
                <a:effectLst/>
              </a:rPr>
              <a:t>Flower: </a:t>
            </a:r>
            <a:r>
              <a:rPr lang="en-US" sz="1400" b="0" i="0">
                <a:solidFill>
                  <a:srgbClr val="000000"/>
                </a:solidFill>
                <a:effectLst/>
              </a:rPr>
              <a:t>One of the first trees to bloom in early spring, the flowers appear before the leaves as conspicuous, pink to purplish, pea-shaped flowers in clusters along the twigs and small branches.</a:t>
            </a:r>
          </a:p>
          <a:p>
            <a:pPr marL="0" indent="0" algn="l">
              <a:buNone/>
            </a:pPr>
            <a:r>
              <a:rPr lang="en-US" sz="1400" b="1" i="0">
                <a:solidFill>
                  <a:srgbClr val="000000"/>
                </a:solidFill>
                <a:effectLst/>
              </a:rPr>
              <a:t>Fruit: </a:t>
            </a:r>
            <a:r>
              <a:rPr lang="en-US" sz="1400" b="0" i="0">
                <a:solidFill>
                  <a:srgbClr val="000000"/>
                </a:solidFill>
                <a:effectLst/>
              </a:rPr>
              <a:t>A flattened, many-seeded pod, 2" to 4" long and 0.5" wide, tapering at the ends, reddish during the summer and brown when ripe, often hanging on the tree through the following winter.</a:t>
            </a:r>
          </a:p>
          <a:p>
            <a:pPr marL="0" indent="0" algn="l">
              <a:buNone/>
            </a:pPr>
            <a:r>
              <a:rPr lang="en-US" sz="1400" b="1" i="0">
                <a:solidFill>
                  <a:srgbClr val="000000"/>
                </a:solidFill>
                <a:effectLst/>
              </a:rPr>
              <a:t>Bark: </a:t>
            </a:r>
            <a:r>
              <a:rPr lang="en-US" sz="1400" b="0" i="0">
                <a:solidFill>
                  <a:srgbClr val="000000"/>
                </a:solidFill>
                <a:effectLst/>
              </a:rPr>
              <a:t>Reddish-brown, smooth when young, but developing a scaly texture and then long, narrow plates and shallow fissures on older trunks.</a:t>
            </a:r>
          </a:p>
        </p:txBody>
      </p:sp>
      <p:pic>
        <p:nvPicPr>
          <p:cNvPr id="3" name="Picture 2">
            <a:extLst>
              <a:ext uri="{FF2B5EF4-FFF2-40B4-BE49-F238E27FC236}">
                <a16:creationId xmlns:a16="http://schemas.microsoft.com/office/drawing/2014/main" id="{D38CB384-6EC8-F7AB-0C9C-BE2279667E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900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B21DB2-66BE-2C21-867A-3A3FF2603241}"/>
              </a:ext>
            </a:extLst>
          </p:cNvPr>
          <p:cNvSpPr>
            <a:spLocks noGrp="1"/>
          </p:cNvSpPr>
          <p:nvPr>
            <p:ph type="title"/>
          </p:nvPr>
        </p:nvSpPr>
        <p:spPr/>
        <p:txBody>
          <a:bodyPr/>
          <a:lstStyle/>
          <a:p>
            <a:r>
              <a:rPr lang="en-US"/>
              <a:t>Loosestrife Family | </a:t>
            </a:r>
            <a:r>
              <a:rPr lang="en-US" err="1"/>
              <a:t>Lythraceae</a:t>
            </a:r>
            <a:endParaRPr lang="en-US"/>
          </a:p>
        </p:txBody>
      </p:sp>
      <p:sp>
        <p:nvSpPr>
          <p:cNvPr id="6" name="Text Placeholder 5">
            <a:extLst>
              <a:ext uri="{FF2B5EF4-FFF2-40B4-BE49-F238E27FC236}">
                <a16:creationId xmlns:a16="http://schemas.microsoft.com/office/drawing/2014/main" id="{3AEB205F-ECBA-66B1-31A4-2EB4FEA656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8593641"/>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B66DE2-095A-C183-8612-E172782C1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696DE-2614-9E1B-CE9A-F5C8340912E3}"/>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Crapemyrtle</a:t>
            </a:r>
            <a:br>
              <a:rPr lang="en-US"/>
            </a:br>
            <a:r>
              <a:rPr lang="en-US" i="1"/>
              <a:t>Lagerstroemia indica</a:t>
            </a:r>
            <a:endParaRPr lang="en-US"/>
          </a:p>
        </p:txBody>
      </p:sp>
      <p:sp>
        <p:nvSpPr>
          <p:cNvPr id="4" name="Text Placeholder 3">
            <a:extLst>
              <a:ext uri="{FF2B5EF4-FFF2-40B4-BE49-F238E27FC236}">
                <a16:creationId xmlns:a16="http://schemas.microsoft.com/office/drawing/2014/main" id="{4F569029-0CCE-CF58-EC1F-61B908FD894F}"/>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Perhaps the most common small landscape tree or large shrub planted in Texas, </a:t>
            </a:r>
            <a:r>
              <a:rPr lang="en-US" sz="1400" b="0" i="0" err="1">
                <a:solidFill>
                  <a:srgbClr val="000000"/>
                </a:solidFill>
                <a:effectLst/>
              </a:rPr>
              <a:t>crapemyrtle</a:t>
            </a:r>
            <a:r>
              <a:rPr lang="en-US" sz="1400" b="0" i="0">
                <a:solidFill>
                  <a:srgbClr val="000000"/>
                </a:solidFill>
                <a:effectLst/>
              </a:rPr>
              <a:t> is usually multi-trunked with smooth, muscular limbs, grows to 20 feet tall and 15 feet wide, with mature trunks ranging from 4" to 12" in diameter.</a:t>
            </a:r>
          </a:p>
          <a:p>
            <a:pPr marL="0" indent="0" algn="l">
              <a:buNone/>
            </a:pPr>
            <a:r>
              <a:rPr lang="en-US" sz="1400" b="1" i="0">
                <a:solidFill>
                  <a:srgbClr val="000000"/>
                </a:solidFill>
                <a:effectLst/>
              </a:rPr>
              <a:t>Leaf: </a:t>
            </a:r>
            <a:r>
              <a:rPr lang="en-US" sz="1400" b="0" i="0">
                <a:solidFill>
                  <a:srgbClr val="000000"/>
                </a:solidFill>
                <a:effectLst/>
              </a:rPr>
              <a:t>Simple, alternate, 1.5" to 3" long, oval to oblong, thin, blunt-tipped, without teeth along leaf edge. Some cultivars turn red or orange in the fall.</a:t>
            </a:r>
          </a:p>
          <a:p>
            <a:pPr marL="0" indent="0" algn="l">
              <a:buNone/>
            </a:pPr>
            <a:r>
              <a:rPr lang="en-US" sz="1400" b="1" i="0">
                <a:solidFill>
                  <a:srgbClr val="000000"/>
                </a:solidFill>
                <a:effectLst/>
              </a:rPr>
              <a:t>Flower: </a:t>
            </a:r>
            <a:r>
              <a:rPr lang="en-US" sz="1400" b="0" i="0">
                <a:solidFill>
                  <a:srgbClr val="000000"/>
                </a:solidFill>
                <a:effectLst/>
              </a:rPr>
              <a:t>Showy spikes of white, pink, red, or purple flowers appear throughout the summer, each made up of petals that resemble crepe-paper. Not fragrant.</a:t>
            </a:r>
          </a:p>
          <a:p>
            <a:pPr marL="0" indent="0" algn="l">
              <a:buNone/>
            </a:pPr>
            <a:r>
              <a:rPr lang="en-US" sz="1400" b="1" i="0">
                <a:solidFill>
                  <a:srgbClr val="000000"/>
                </a:solidFill>
                <a:effectLst/>
              </a:rPr>
              <a:t>Fruit: </a:t>
            </a:r>
            <a:r>
              <a:rPr lang="en-US" sz="1400" b="0" i="0">
                <a:solidFill>
                  <a:srgbClr val="000000"/>
                </a:solidFill>
                <a:effectLst/>
              </a:rPr>
              <a:t>An upright spike of round 0.5" diameter green fruits develops in late summer, drying to brown spherical capsules that open to release the winged seeds up to 0.25" long.</a:t>
            </a:r>
          </a:p>
          <a:p>
            <a:pPr marL="0" indent="0" algn="l">
              <a:buNone/>
            </a:pPr>
            <a:r>
              <a:rPr lang="en-US" sz="1400" b="1" i="0">
                <a:solidFill>
                  <a:srgbClr val="000000"/>
                </a:solidFill>
                <a:effectLst/>
              </a:rPr>
              <a:t>Bark: </a:t>
            </a:r>
            <a:r>
              <a:rPr lang="en-US" sz="1400" b="0" i="0">
                <a:solidFill>
                  <a:srgbClr val="000000"/>
                </a:solidFill>
                <a:effectLst/>
              </a:rPr>
              <a:t>Smooth, muscular, in irregular patches ranging from tan to chocolate-colored, peeling during the growing season into long, thin strips that fall away to reveal new bark beneath.</a:t>
            </a:r>
          </a:p>
        </p:txBody>
      </p:sp>
      <p:pic>
        <p:nvPicPr>
          <p:cNvPr id="3" name="Picture 2">
            <a:extLst>
              <a:ext uri="{FF2B5EF4-FFF2-40B4-BE49-F238E27FC236}">
                <a16:creationId xmlns:a16="http://schemas.microsoft.com/office/drawing/2014/main" id="{CF3015AB-233F-AF80-6A3F-774EC94D8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99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7C44B0-FF61-82D3-CCA1-BD9435E2D21D}"/>
              </a:ext>
            </a:extLst>
          </p:cNvPr>
          <p:cNvSpPr>
            <a:spLocks noGrp="1"/>
          </p:cNvSpPr>
          <p:nvPr>
            <p:ph type="title"/>
          </p:nvPr>
        </p:nvSpPr>
        <p:spPr/>
        <p:txBody>
          <a:bodyPr/>
          <a:lstStyle/>
          <a:p>
            <a:r>
              <a:rPr lang="en-US"/>
              <a:t>Magnolia Family | Magnoliaceae</a:t>
            </a:r>
          </a:p>
        </p:txBody>
      </p:sp>
      <p:sp>
        <p:nvSpPr>
          <p:cNvPr id="6" name="Text Placeholder 5">
            <a:extLst>
              <a:ext uri="{FF2B5EF4-FFF2-40B4-BE49-F238E27FC236}">
                <a16:creationId xmlns:a16="http://schemas.microsoft.com/office/drawing/2014/main" id="{D90260EF-D258-A317-B123-E413312576B7}"/>
              </a:ext>
            </a:extLst>
          </p:cNvPr>
          <p:cNvSpPr>
            <a:spLocks noGrp="1"/>
          </p:cNvSpPr>
          <p:nvPr>
            <p:ph type="body" idx="1"/>
          </p:nvPr>
        </p:nvSpPr>
        <p:spPr/>
        <p:txBody>
          <a:bodyPr/>
          <a:lstStyle/>
          <a:p>
            <a:r>
              <a:rPr lang="en-US"/>
              <a:t>Leaves alternate, simple (entire or lobed), mostly deciduous</a:t>
            </a:r>
          </a:p>
        </p:txBody>
      </p:sp>
    </p:spTree>
    <p:extLst>
      <p:ext uri="{BB962C8B-B14F-4D97-AF65-F5344CB8AC3E}">
        <p14:creationId xmlns:p14="http://schemas.microsoft.com/office/powerpoint/2010/main" val="1020324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50F0-85EA-6081-3E6A-6F1679DD1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4F08F-FA9C-00F6-D8D1-9A33675AF52B}"/>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Southern Magnolia</a:t>
            </a:r>
            <a:br>
              <a:rPr lang="en-US"/>
            </a:br>
            <a:r>
              <a:rPr lang="en-US" i="1" err="1"/>
              <a:t>Magnolia</a:t>
            </a:r>
            <a:r>
              <a:rPr lang="en-US" i="1"/>
              <a:t> grandiflora</a:t>
            </a:r>
            <a:endParaRPr lang="en-US"/>
          </a:p>
        </p:txBody>
      </p:sp>
      <p:sp>
        <p:nvSpPr>
          <p:cNvPr id="4" name="Text Placeholder 3">
            <a:extLst>
              <a:ext uri="{FF2B5EF4-FFF2-40B4-BE49-F238E27FC236}">
                <a16:creationId xmlns:a16="http://schemas.microsoft.com/office/drawing/2014/main" id="{6804A324-418C-32EB-1B92-BA165B2DA15F}"/>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forest or landscape tree, reaching heights of 90 feet or more and a trunk to 4 feet in diameter, with a dense, pyramidal or oval crown, the spreading branches often reaching the ground in open settings.</a:t>
            </a:r>
          </a:p>
          <a:p>
            <a:pPr marL="0" indent="0" algn="l">
              <a:buNone/>
            </a:pPr>
            <a:r>
              <a:rPr lang="en-US" sz="1400" b="1" i="0">
                <a:solidFill>
                  <a:srgbClr val="000000"/>
                </a:solidFill>
                <a:effectLst/>
              </a:rPr>
              <a:t>Leaf: </a:t>
            </a:r>
            <a:r>
              <a:rPr lang="en-US" sz="1400" b="0" i="0">
                <a:solidFill>
                  <a:srgbClr val="000000"/>
                </a:solidFill>
                <a:effectLst/>
              </a:rPr>
              <a:t>Simple, alternate, 6" to 8" long and 2" to 3" wide, elliptical or oval in shape, thick, leathery, dark green and glossy above, rusty and pubescent beneath, with prominent midribs. They remain on the tree for about two years.</a:t>
            </a:r>
          </a:p>
          <a:p>
            <a:pPr marL="0" indent="0" algn="l">
              <a:buNone/>
            </a:pPr>
            <a:r>
              <a:rPr lang="en-US" sz="1400" b="1" i="0">
                <a:solidFill>
                  <a:srgbClr val="000000"/>
                </a:solidFill>
                <a:effectLst/>
              </a:rPr>
              <a:t>Flower: </a:t>
            </a:r>
            <a:r>
              <a:rPr lang="en-US" sz="1400" b="0" i="0">
                <a:solidFill>
                  <a:srgbClr val="000000"/>
                </a:solidFill>
                <a:effectLst/>
              </a:rPr>
              <a:t>Large, showy and fragrant, 6" to 8" across, cup shaped, with pure white petals surrounding a splash of bright purple in the center, borne in spring and summer.</a:t>
            </a:r>
          </a:p>
          <a:p>
            <a:pPr marL="0" indent="0" algn="l">
              <a:buNone/>
            </a:pPr>
            <a:r>
              <a:rPr lang="en-US" sz="1400" b="1" i="0">
                <a:solidFill>
                  <a:srgbClr val="000000"/>
                </a:solidFill>
                <a:effectLst/>
              </a:rPr>
              <a:t>Fruit: </a:t>
            </a:r>
            <a:r>
              <a:rPr lang="en-US" sz="1400" b="0" i="0">
                <a:solidFill>
                  <a:srgbClr val="000000"/>
                </a:solidFill>
                <a:effectLst/>
              </a:rPr>
              <a:t>A rounded or oval aggregation of seeds, shaped like a cone, 3" to 4" long, containing many seeds. The fruits open in the fall and display the bright red seeds dangling on slender threads.</a:t>
            </a:r>
          </a:p>
          <a:p>
            <a:pPr marL="0" indent="0" algn="l">
              <a:buNone/>
            </a:pPr>
            <a:r>
              <a:rPr lang="en-US" sz="1400" b="1" i="0">
                <a:solidFill>
                  <a:srgbClr val="000000"/>
                </a:solidFill>
                <a:effectLst/>
              </a:rPr>
              <a:t>Bark: </a:t>
            </a:r>
            <a:r>
              <a:rPr lang="en-US" sz="1400" b="0" i="0">
                <a:solidFill>
                  <a:srgbClr val="000000"/>
                </a:solidFill>
                <a:effectLst/>
              </a:rPr>
              <a:t>Gray-brown, smooth at first and developing scales on larger branches and trunks.</a:t>
            </a:r>
          </a:p>
        </p:txBody>
      </p:sp>
      <p:pic>
        <p:nvPicPr>
          <p:cNvPr id="3" name="Picture 2">
            <a:extLst>
              <a:ext uri="{FF2B5EF4-FFF2-40B4-BE49-F238E27FC236}">
                <a16:creationId xmlns:a16="http://schemas.microsoft.com/office/drawing/2014/main" id="{4B12CAAB-6974-0BA7-530B-9AE55A45D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149"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447229"/>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D77E-9231-1354-8D32-EE5CFF49B346}"/>
              </a:ext>
            </a:extLst>
          </p:cNvPr>
          <p:cNvSpPr>
            <a:spLocks noGrp="1"/>
          </p:cNvSpPr>
          <p:nvPr>
            <p:ph type="title"/>
          </p:nvPr>
        </p:nvSpPr>
        <p:spPr/>
        <p:txBody>
          <a:bodyPr/>
          <a:lstStyle/>
          <a:p>
            <a:r>
              <a:rPr lang="en-US"/>
              <a:t>Maple Family | Aceraceae</a:t>
            </a:r>
          </a:p>
        </p:txBody>
      </p:sp>
      <p:sp>
        <p:nvSpPr>
          <p:cNvPr id="3" name="Text Placeholder 2">
            <a:extLst>
              <a:ext uri="{FF2B5EF4-FFF2-40B4-BE49-F238E27FC236}">
                <a16:creationId xmlns:a16="http://schemas.microsoft.com/office/drawing/2014/main" id="{7CB8D7EE-07D7-4A83-E1CB-6AC747575E95}"/>
              </a:ext>
            </a:extLst>
          </p:cNvPr>
          <p:cNvSpPr>
            <a:spLocks noGrp="1"/>
          </p:cNvSpPr>
          <p:nvPr>
            <p:ph type="body" idx="1"/>
          </p:nvPr>
        </p:nvSpPr>
        <p:spPr/>
        <p:txBody>
          <a:bodyPr/>
          <a:lstStyle/>
          <a:p>
            <a:r>
              <a:rPr lang="en-US"/>
              <a:t>Leaves deciduous, opposite, usually simple and palmately lobed</a:t>
            </a:r>
          </a:p>
        </p:txBody>
      </p:sp>
    </p:spTree>
    <p:extLst>
      <p:ext uri="{BB962C8B-B14F-4D97-AF65-F5344CB8AC3E}">
        <p14:creationId xmlns:p14="http://schemas.microsoft.com/office/powerpoint/2010/main" val="4143563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61DE0-58E4-9066-0274-8A924E723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FF90F-95CA-9627-1F1A-99039A63488D}"/>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Red Maple</a:t>
            </a:r>
            <a:br>
              <a:rPr lang="en-US"/>
            </a:br>
            <a:r>
              <a:rPr lang="en-US" i="1"/>
              <a:t>Acer rubrum</a:t>
            </a:r>
            <a:endParaRPr lang="en-US"/>
          </a:p>
        </p:txBody>
      </p:sp>
      <p:sp>
        <p:nvSpPr>
          <p:cNvPr id="4" name="Text Placeholder 3">
            <a:extLst>
              <a:ext uri="{FF2B5EF4-FFF2-40B4-BE49-F238E27FC236}">
                <a16:creationId xmlns:a16="http://schemas.microsoft.com/office/drawing/2014/main" id="{2D57BA9B-7C8F-1C28-FA2A-7E84FEFE6CA3}"/>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medium sized, fast-growing tree that reaches 90 feet tall and a trunk to 2 feet in diameter, red maple has a somewhat narrow, rounded crown.</a:t>
            </a:r>
          </a:p>
          <a:p>
            <a:pPr marL="0" indent="0" algn="l">
              <a:buNone/>
            </a:pPr>
            <a:r>
              <a:rPr lang="en-US" sz="1400" b="1" i="0">
                <a:solidFill>
                  <a:srgbClr val="000000"/>
                </a:solidFill>
                <a:effectLst/>
              </a:rPr>
              <a:t>Leaf: </a:t>
            </a:r>
            <a:r>
              <a:rPr lang="en-US" sz="1400" b="0" i="0">
                <a:solidFill>
                  <a:srgbClr val="000000"/>
                </a:solidFill>
                <a:effectLst/>
              </a:rPr>
              <a:t>Leaf blades are 2" to 5" long, on a petiole 2" to 4" long, and have from 3 to 5 pointed saw-toothed lobes separated by sharp angular sinuses or openings. In autumn, the leaves turn a brilliant shade of red, or in some varieties, orange-yellow.</a:t>
            </a:r>
          </a:p>
          <a:p>
            <a:pPr marL="0" indent="0" algn="l">
              <a:buNone/>
            </a:pPr>
            <a:r>
              <a:rPr lang="en-US" sz="1400" b="1" i="0">
                <a:solidFill>
                  <a:srgbClr val="000000"/>
                </a:solidFill>
                <a:effectLst/>
              </a:rPr>
              <a:t>Flower: </a:t>
            </a:r>
            <a:r>
              <a:rPr lang="en-US" sz="1400" b="0" i="0">
                <a:solidFill>
                  <a:srgbClr val="000000"/>
                </a:solidFill>
                <a:effectLst/>
              </a:rPr>
              <a:t>The red flowers appear in dense clusters in early spring before the leaves, the buds turning a deep red sometimes before they open.</a:t>
            </a:r>
          </a:p>
          <a:p>
            <a:pPr marL="0" indent="0" algn="l">
              <a:buNone/>
            </a:pPr>
            <a:r>
              <a:rPr lang="en-US" sz="1400" b="1" i="0">
                <a:solidFill>
                  <a:srgbClr val="000000"/>
                </a:solidFill>
                <a:effectLst/>
              </a:rPr>
              <a:t>Fruit: </a:t>
            </a:r>
            <a:r>
              <a:rPr lang="en-US" sz="1400" b="0" i="0">
                <a:solidFill>
                  <a:srgbClr val="000000"/>
                </a:solidFill>
                <a:effectLst/>
              </a:rPr>
              <a:t>A "key," or double samara, ripening in late spring or early summer, red to brownish-red. Each half measures between 0.5" to 1" long.</a:t>
            </a:r>
          </a:p>
          <a:p>
            <a:pPr marL="0" indent="0" algn="l">
              <a:buNone/>
            </a:pPr>
            <a:r>
              <a:rPr lang="en-US" sz="1400" b="1" i="0">
                <a:solidFill>
                  <a:srgbClr val="000000"/>
                </a:solidFill>
                <a:effectLst/>
              </a:rPr>
              <a:t>Bark: </a:t>
            </a:r>
            <a:r>
              <a:rPr lang="en-US" sz="1400" b="0" i="0">
                <a:solidFill>
                  <a:srgbClr val="000000"/>
                </a:solidFill>
                <a:effectLst/>
              </a:rPr>
              <a:t>Smooth and light gray on young tree trunks and branches; breaking into rough, scaly, dark gray bark on old limbs and trunks.</a:t>
            </a:r>
          </a:p>
        </p:txBody>
      </p:sp>
      <p:pic>
        <p:nvPicPr>
          <p:cNvPr id="3" name="Picture 2">
            <a:extLst>
              <a:ext uri="{FF2B5EF4-FFF2-40B4-BE49-F238E27FC236}">
                <a16:creationId xmlns:a16="http://schemas.microsoft.com/office/drawing/2014/main" id="{D35F9FB1-6379-FB2E-1353-41395C60C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563" y="982662"/>
            <a:ext cx="4898798"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07277"/>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6E326B-8DDB-036D-1E75-3447121DD3A9}"/>
              </a:ext>
            </a:extLst>
          </p:cNvPr>
          <p:cNvSpPr>
            <a:spLocks noGrp="1"/>
          </p:cNvSpPr>
          <p:nvPr>
            <p:ph type="title"/>
          </p:nvPr>
        </p:nvSpPr>
        <p:spPr/>
        <p:txBody>
          <a:bodyPr/>
          <a:lstStyle/>
          <a:p>
            <a:r>
              <a:rPr lang="en-US"/>
              <a:t>Mulberry Family | </a:t>
            </a:r>
            <a:r>
              <a:rPr lang="en-US" err="1"/>
              <a:t>Moraceae</a:t>
            </a:r>
            <a:endParaRPr lang="en-US"/>
          </a:p>
        </p:txBody>
      </p:sp>
      <p:sp>
        <p:nvSpPr>
          <p:cNvPr id="6" name="Text Placeholder 5">
            <a:extLst>
              <a:ext uri="{FF2B5EF4-FFF2-40B4-BE49-F238E27FC236}">
                <a16:creationId xmlns:a16="http://schemas.microsoft.com/office/drawing/2014/main" id="{CF6E3057-1056-BE68-5CF9-5AC3FD39540F}"/>
              </a:ext>
            </a:extLst>
          </p:cNvPr>
          <p:cNvSpPr>
            <a:spLocks noGrp="1"/>
          </p:cNvSpPr>
          <p:nvPr>
            <p:ph type="body" idx="1"/>
          </p:nvPr>
        </p:nvSpPr>
        <p:spPr/>
        <p:txBody>
          <a:bodyPr/>
          <a:lstStyle/>
          <a:p>
            <a:r>
              <a:rPr lang="en-US"/>
              <a:t>Leaves simple and alternate, deciduous or evergreen</a:t>
            </a:r>
          </a:p>
        </p:txBody>
      </p:sp>
    </p:spTree>
    <p:extLst>
      <p:ext uri="{BB962C8B-B14F-4D97-AF65-F5344CB8AC3E}">
        <p14:creationId xmlns:p14="http://schemas.microsoft.com/office/powerpoint/2010/main" val="93998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AE89A-8041-BF67-61CE-6DE9FF6B77AD}"/>
              </a:ext>
            </a:extLst>
          </p:cNvPr>
          <p:cNvSpPr>
            <a:spLocks noGrp="1"/>
          </p:cNvSpPr>
          <p:nvPr>
            <p:ph type="title"/>
          </p:nvPr>
        </p:nvSpPr>
        <p:spPr/>
        <p:txBody>
          <a:bodyPr/>
          <a:lstStyle/>
          <a:p>
            <a:r>
              <a:rPr lang="en-US"/>
              <a:t>Forestry Units of Measurement</a:t>
            </a:r>
          </a:p>
        </p:txBody>
      </p:sp>
      <p:sp>
        <p:nvSpPr>
          <p:cNvPr id="3" name="Content Placeholder 2">
            <a:extLst>
              <a:ext uri="{FF2B5EF4-FFF2-40B4-BE49-F238E27FC236}">
                <a16:creationId xmlns:a16="http://schemas.microsoft.com/office/drawing/2014/main" id="{5B8AFC82-0979-FFD9-2615-7A8DAA0FB986}"/>
              </a:ext>
            </a:extLst>
          </p:cNvPr>
          <p:cNvSpPr>
            <a:spLocks noGrp="1"/>
          </p:cNvSpPr>
          <p:nvPr>
            <p:ph sz="half" idx="1"/>
          </p:nvPr>
        </p:nvSpPr>
        <p:spPr/>
        <p:txBody>
          <a:bodyPr>
            <a:normAutofit fontScale="85000" lnSpcReduction="20000"/>
          </a:bodyPr>
          <a:lstStyle/>
          <a:p>
            <a:r>
              <a:rPr lang="en-US" b="1"/>
              <a:t>Basal Area: </a:t>
            </a:r>
            <a:r>
              <a:rPr lang="en-US"/>
              <a:t>a measure of stand density. </a:t>
            </a:r>
          </a:p>
          <a:p>
            <a:pPr lvl="1"/>
            <a:r>
              <a:rPr lang="en-US"/>
              <a:t>The cross-sectional area of all trees at breast height (4.5’ above ground level), measured in square feet per acre.</a:t>
            </a:r>
          </a:p>
          <a:p>
            <a:pPr lvl="1"/>
            <a:r>
              <a:rPr lang="en-US"/>
              <a:t>The amount of space the base of a tree occupies</a:t>
            </a:r>
          </a:p>
          <a:p>
            <a:pPr lvl="1"/>
            <a:r>
              <a:rPr lang="en-US"/>
              <a:t>Important tool for determining the optimal habitat requirements for wildlife, productivity, and stand management needs</a:t>
            </a:r>
          </a:p>
        </p:txBody>
      </p:sp>
      <p:pic>
        <p:nvPicPr>
          <p:cNvPr id="13314" name="Picture 2" descr="Figure 2. Representation of a 1/5-acre plot and the number of trees at 6, 10, 14, and 18 inches DBH that are needed to make 60 square feet of basal area per acre. (Graphic courtesy John Gilbert, Longleaf Pine Stand Dynamics Lab, School of Forestry and Wildlife Sciences, Auburn University)">
            <a:extLst>
              <a:ext uri="{FF2B5EF4-FFF2-40B4-BE49-F238E27FC236}">
                <a16:creationId xmlns:a16="http://schemas.microsoft.com/office/drawing/2014/main" id="{7BFB63CB-4FDF-334B-1B23-B2017C698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752" y="2560320"/>
            <a:ext cx="4718305" cy="29332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20D064-0033-391C-201C-4AF173A47C59}"/>
              </a:ext>
            </a:extLst>
          </p:cNvPr>
          <p:cNvSpPr txBox="1"/>
          <p:nvPr/>
        </p:nvSpPr>
        <p:spPr>
          <a:xfrm>
            <a:off x="6016752" y="5501116"/>
            <a:ext cx="4718305" cy="738664"/>
          </a:xfrm>
          <a:prstGeom prst="rect">
            <a:avLst/>
          </a:prstGeom>
          <a:noFill/>
        </p:spPr>
        <p:txBody>
          <a:bodyPr wrap="square" rtlCol="0">
            <a:spAutoFit/>
          </a:bodyPr>
          <a:lstStyle/>
          <a:p>
            <a:pPr algn="ctr"/>
            <a:r>
              <a:rPr lang="en-US" sz="1200" i="1"/>
              <a:t>A bird’s-eye view of 60 sq. ft basal area across trees of different sized diameters.</a:t>
            </a:r>
          </a:p>
          <a:p>
            <a:pPr algn="ctr"/>
            <a:r>
              <a:rPr lang="en-US" sz="900" b="0" i="0">
                <a:solidFill>
                  <a:srgbClr val="333333"/>
                </a:solidFill>
                <a:effectLst/>
                <a:latin typeface="Helvetica Neue"/>
              </a:rPr>
              <a:t>John Gilbert, Longleaf Pine Stand Dynamics Lab, School of Forestry and Wildlife Sciences, Auburn University</a:t>
            </a:r>
            <a:endParaRPr lang="en-US" sz="900"/>
          </a:p>
        </p:txBody>
      </p:sp>
    </p:spTree>
    <p:extLst>
      <p:ext uri="{BB962C8B-B14F-4D97-AF65-F5344CB8AC3E}">
        <p14:creationId xmlns:p14="http://schemas.microsoft.com/office/powerpoint/2010/main" val="1859847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5C43-B08E-7259-F135-B15DAD61C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B8705-0EA2-168B-AA2F-6A59A4D59997}"/>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Red Mulberry </a:t>
            </a:r>
            <a:br>
              <a:rPr lang="en-US"/>
            </a:br>
            <a:r>
              <a:rPr lang="en-US" i="1"/>
              <a:t>Morus rubra</a:t>
            </a:r>
            <a:endParaRPr lang="en-US"/>
          </a:p>
        </p:txBody>
      </p:sp>
      <p:sp>
        <p:nvSpPr>
          <p:cNvPr id="4" name="Text Placeholder 3">
            <a:extLst>
              <a:ext uri="{FF2B5EF4-FFF2-40B4-BE49-F238E27FC236}">
                <a16:creationId xmlns:a16="http://schemas.microsoft.com/office/drawing/2014/main" id="{41A0BA28-9B8F-0966-6B8F-6F672EE3F034}"/>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400" b="1" i="0">
                <a:solidFill>
                  <a:srgbClr val="000000"/>
                </a:solidFill>
                <a:effectLst/>
              </a:rPr>
              <a:t>Tree Description: </a:t>
            </a:r>
            <a:r>
              <a:rPr lang="en-US" sz="1400" b="0" i="0">
                <a:solidFill>
                  <a:srgbClr val="000000"/>
                </a:solidFill>
                <a:effectLst/>
              </a:rPr>
              <a:t>A medium or large tree, to 50 feet tall, with a trunk up to 2 feet in diameter and a spreading crown.</a:t>
            </a:r>
          </a:p>
          <a:p>
            <a:pPr marL="0" indent="0" algn="l">
              <a:buNone/>
            </a:pPr>
            <a:r>
              <a:rPr lang="en-US" sz="1400" b="1" i="0">
                <a:solidFill>
                  <a:srgbClr val="000000"/>
                </a:solidFill>
                <a:effectLst/>
              </a:rPr>
              <a:t>Leaf: </a:t>
            </a:r>
            <a:r>
              <a:rPr lang="en-US" sz="1400" b="0" i="0">
                <a:solidFill>
                  <a:srgbClr val="000000"/>
                </a:solidFill>
                <a:effectLst/>
              </a:rPr>
              <a:t>Simple, alternate, 3" to 9" long and 2" to 5" wide, heart-shaped or rounded at the base, leaf margin sharp-toothed; some leaves are mitten-shaped or 3 to 5-lobed. Leaves are rough-hairy above and soft-hairy beneath, turning yellow in the fall.</a:t>
            </a:r>
          </a:p>
          <a:p>
            <a:pPr marL="0" indent="0" algn="l">
              <a:buNone/>
            </a:pPr>
            <a:r>
              <a:rPr lang="en-US" sz="1400" b="1" i="0">
                <a:solidFill>
                  <a:srgbClr val="000000"/>
                </a:solidFill>
                <a:effectLst/>
              </a:rPr>
              <a:t>Flower: </a:t>
            </a:r>
            <a:r>
              <a:rPr lang="en-US" sz="1400" b="0" i="0">
                <a:solidFill>
                  <a:srgbClr val="000000"/>
                </a:solidFill>
                <a:effectLst/>
              </a:rPr>
              <a:t>Male and female flowers borne on separate trees as cylindrical spikes; the male are 2" to 3" long and the female flowers just 1" long, appearing with the leaves in spring.</a:t>
            </a:r>
          </a:p>
          <a:p>
            <a:pPr marL="0" indent="0" algn="l">
              <a:buNone/>
            </a:pPr>
            <a:r>
              <a:rPr lang="en-US" sz="1400" b="1" i="0">
                <a:solidFill>
                  <a:srgbClr val="000000"/>
                </a:solidFill>
                <a:effectLst/>
              </a:rPr>
              <a:t>Fruit: </a:t>
            </a:r>
            <a:r>
              <a:rPr lang="en-US" sz="1400" b="0" i="0">
                <a:solidFill>
                  <a:srgbClr val="000000"/>
                </a:solidFill>
                <a:effectLst/>
              </a:rPr>
              <a:t>A composite fruit shaped like an elongated blackberry, 0.75" to 1" long; red, turning dark purple or black when ripe, and edible.</a:t>
            </a:r>
          </a:p>
          <a:p>
            <a:pPr marL="0" indent="0" algn="l">
              <a:buNone/>
            </a:pPr>
            <a:r>
              <a:rPr lang="en-US" sz="1400" b="1" i="0">
                <a:solidFill>
                  <a:srgbClr val="000000"/>
                </a:solidFill>
                <a:effectLst/>
              </a:rPr>
              <a:t>Bark: </a:t>
            </a:r>
            <a:r>
              <a:rPr lang="en-US" sz="1400" b="0" i="0">
                <a:solidFill>
                  <a:srgbClr val="000000"/>
                </a:solidFill>
                <a:effectLst/>
              </a:rPr>
              <a:t>Thin, dark grayish-brown, and peeling into long, narrow strips.</a:t>
            </a:r>
          </a:p>
        </p:txBody>
      </p:sp>
      <p:pic>
        <p:nvPicPr>
          <p:cNvPr id="3" name="Picture 2">
            <a:extLst>
              <a:ext uri="{FF2B5EF4-FFF2-40B4-BE49-F238E27FC236}">
                <a16:creationId xmlns:a16="http://schemas.microsoft.com/office/drawing/2014/main" id="{06D067BF-66C5-CAE5-C2CA-C889F976E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49"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984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D84987-D7C0-32A6-3D49-C322C7EA1056}"/>
              </a:ext>
            </a:extLst>
          </p:cNvPr>
          <p:cNvSpPr>
            <a:spLocks noGrp="1"/>
          </p:cNvSpPr>
          <p:nvPr>
            <p:ph type="title"/>
          </p:nvPr>
        </p:nvSpPr>
        <p:spPr/>
        <p:txBody>
          <a:bodyPr/>
          <a:lstStyle/>
          <a:p>
            <a:r>
              <a:rPr lang="en-US"/>
              <a:t>Olive Family | Oleaceae</a:t>
            </a:r>
          </a:p>
        </p:txBody>
      </p:sp>
      <p:sp>
        <p:nvSpPr>
          <p:cNvPr id="6" name="Text Placeholder 5">
            <a:extLst>
              <a:ext uri="{FF2B5EF4-FFF2-40B4-BE49-F238E27FC236}">
                <a16:creationId xmlns:a16="http://schemas.microsoft.com/office/drawing/2014/main" id="{D53F7384-249C-D602-FEF5-71BE42ED4DEE}"/>
              </a:ext>
            </a:extLst>
          </p:cNvPr>
          <p:cNvSpPr>
            <a:spLocks noGrp="1"/>
          </p:cNvSpPr>
          <p:nvPr>
            <p:ph type="body" idx="1"/>
          </p:nvPr>
        </p:nvSpPr>
        <p:spPr/>
        <p:txBody>
          <a:bodyPr/>
          <a:lstStyle/>
          <a:p>
            <a:r>
              <a:rPr lang="en-US"/>
              <a:t>Leaves mostly deciduous, opposite, simple or, in ashes, pinnately compound</a:t>
            </a:r>
          </a:p>
        </p:txBody>
      </p:sp>
    </p:spTree>
    <p:extLst>
      <p:ext uri="{BB962C8B-B14F-4D97-AF65-F5344CB8AC3E}">
        <p14:creationId xmlns:p14="http://schemas.microsoft.com/office/powerpoint/2010/main" val="3686874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BE453E-4D13-5843-12DF-BC0F6DE0B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89F58-879D-06FC-DB05-E3C90A7CC037}"/>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White </a:t>
            </a:r>
            <a:r>
              <a:rPr lang="en-US" err="1">
                <a:hlinkClick r:id="rId4"/>
              </a:rPr>
              <a:t>Fringetree</a:t>
            </a:r>
            <a:r>
              <a:rPr lang="en-US">
                <a:hlinkClick r:id="rId4"/>
              </a:rPr>
              <a:t> </a:t>
            </a:r>
            <a:r>
              <a:rPr lang="en-US" i="1" err="1"/>
              <a:t>Chionanthus</a:t>
            </a:r>
            <a:r>
              <a:rPr lang="en-US" i="1"/>
              <a:t> </a:t>
            </a:r>
            <a:r>
              <a:rPr lang="en-US" i="1" err="1"/>
              <a:t>virginicus</a:t>
            </a:r>
            <a:endParaRPr lang="en-US"/>
          </a:p>
        </p:txBody>
      </p:sp>
      <p:sp>
        <p:nvSpPr>
          <p:cNvPr id="4" name="Text Placeholder 3">
            <a:extLst>
              <a:ext uri="{FF2B5EF4-FFF2-40B4-BE49-F238E27FC236}">
                <a16:creationId xmlns:a16="http://schemas.microsoft.com/office/drawing/2014/main" id="{401CA967-2FAA-523A-B6AB-2B53CBE4731C}"/>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small understory tree growing to 25 feet tall, with a slender trunk to 6" in diameter and upright branches that form a loose, irregular crown.</a:t>
            </a:r>
          </a:p>
          <a:p>
            <a:pPr marL="0" indent="0" algn="l">
              <a:buNone/>
            </a:pPr>
            <a:r>
              <a:rPr lang="en-US" sz="1400" b="1" i="0">
                <a:solidFill>
                  <a:srgbClr val="000000"/>
                </a:solidFill>
                <a:effectLst/>
              </a:rPr>
              <a:t>Leaf: </a:t>
            </a:r>
            <a:r>
              <a:rPr lang="en-US" sz="1400" b="0" i="0">
                <a:solidFill>
                  <a:srgbClr val="000000"/>
                </a:solidFill>
                <a:effectLst/>
              </a:rPr>
              <a:t>Simple, oppositely attached to the twigs, 3" to 8" long and 0.5" to 4" wide, dark green on the upper surface and paler underneath, turning a clear bright yellow in the fall.</a:t>
            </a:r>
          </a:p>
          <a:p>
            <a:pPr marL="0" indent="0" algn="l">
              <a:buNone/>
            </a:pPr>
            <a:r>
              <a:rPr lang="en-US" sz="1400" b="1" i="0">
                <a:solidFill>
                  <a:srgbClr val="000000"/>
                </a:solidFill>
                <a:effectLst/>
              </a:rPr>
              <a:t>Flower: </a:t>
            </a:r>
            <a:r>
              <a:rPr lang="en-US" sz="1400" b="0" i="0">
                <a:solidFill>
                  <a:srgbClr val="000000"/>
                </a:solidFill>
                <a:effectLst/>
              </a:rPr>
              <a:t>The flowers appear in the axils of the new leaves in spring as loose, drooping clusters 4" to 8" long; each flower has long, narrow, white petals that give the appearance of confetti and provide the common name, "</a:t>
            </a:r>
            <a:r>
              <a:rPr lang="en-US" sz="1400" b="0" i="0" err="1">
                <a:solidFill>
                  <a:srgbClr val="000000"/>
                </a:solidFill>
                <a:effectLst/>
              </a:rPr>
              <a:t>fringetree</a:t>
            </a:r>
            <a:r>
              <a:rPr lang="en-US" sz="1400" b="0" i="0">
                <a:solidFill>
                  <a:srgbClr val="000000"/>
                </a:solidFill>
                <a:effectLst/>
              </a:rPr>
              <a:t>."</a:t>
            </a:r>
          </a:p>
          <a:p>
            <a:pPr marL="0" indent="0" algn="l">
              <a:buNone/>
            </a:pPr>
            <a:r>
              <a:rPr lang="en-US" sz="1400" b="1" i="0">
                <a:solidFill>
                  <a:srgbClr val="000000"/>
                </a:solidFill>
                <a:effectLst/>
              </a:rPr>
              <a:t>Fruit: </a:t>
            </a:r>
            <a:r>
              <a:rPr lang="en-US" sz="1400" b="0" i="0">
                <a:solidFill>
                  <a:srgbClr val="000000"/>
                </a:solidFill>
                <a:effectLst/>
              </a:rPr>
              <a:t>A large, berry-like drupe, sometimes as much as 1" long, dark blue, purple, or black, with a waxy coating or "bloom;" fruits are grouped together in loose, drooping clusters and are favored by a variety of wildlife species.</a:t>
            </a:r>
          </a:p>
          <a:p>
            <a:pPr marL="0" indent="0" algn="l">
              <a:buNone/>
            </a:pPr>
            <a:r>
              <a:rPr lang="en-US" sz="1400" b="1" i="0">
                <a:solidFill>
                  <a:srgbClr val="000000"/>
                </a:solidFill>
                <a:effectLst/>
              </a:rPr>
              <a:t>Bark: </a:t>
            </a:r>
            <a:r>
              <a:rPr lang="en-US" sz="1400" b="0" i="0">
                <a:solidFill>
                  <a:srgbClr val="000000"/>
                </a:solidFill>
                <a:effectLst/>
              </a:rPr>
              <a:t>Brown or gray, similar to that of a young ash tree, but rougher and paler.</a:t>
            </a:r>
          </a:p>
        </p:txBody>
      </p:sp>
      <p:pic>
        <p:nvPicPr>
          <p:cNvPr id="3" name="Picture 2">
            <a:extLst>
              <a:ext uri="{FF2B5EF4-FFF2-40B4-BE49-F238E27FC236}">
                <a16:creationId xmlns:a16="http://schemas.microsoft.com/office/drawing/2014/main" id="{CE45B039-B0F9-DB9C-879E-E1880E43C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149"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55600"/>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0874-552E-AAAA-A745-D33AEA3BB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9308A-8DCB-9F52-B896-A097FFD9510E}"/>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Green Ash</a:t>
            </a:r>
            <a:br>
              <a:rPr lang="en-US"/>
            </a:br>
            <a:r>
              <a:rPr lang="en-US" i="1"/>
              <a:t>Fraxinus </a:t>
            </a:r>
            <a:r>
              <a:rPr lang="en-US" i="1" err="1"/>
              <a:t>pennsylvanica</a:t>
            </a:r>
            <a:endParaRPr lang="en-US"/>
          </a:p>
        </p:txBody>
      </p:sp>
      <p:sp>
        <p:nvSpPr>
          <p:cNvPr id="4" name="Text Placeholder 3">
            <a:extLst>
              <a:ext uri="{FF2B5EF4-FFF2-40B4-BE49-F238E27FC236}">
                <a16:creationId xmlns:a16="http://schemas.microsoft.com/office/drawing/2014/main" id="{3E926837-2497-0840-4870-1BB944B342A4}"/>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forest tree to 70 feet and a trunk to 2 feet in diameter, with spreading branches and an oval crown.</a:t>
            </a:r>
          </a:p>
          <a:p>
            <a:pPr marL="0" indent="0" algn="l">
              <a:buNone/>
            </a:pPr>
            <a:r>
              <a:rPr lang="en-US" sz="1400" b="1" i="0">
                <a:solidFill>
                  <a:srgbClr val="000000"/>
                </a:solidFill>
                <a:effectLst/>
              </a:rPr>
              <a:t>Leaf: </a:t>
            </a:r>
            <a:r>
              <a:rPr lang="en-US" sz="1400" b="0" i="0">
                <a:solidFill>
                  <a:srgbClr val="000000"/>
                </a:solidFill>
                <a:effectLst/>
              </a:rPr>
              <a:t>Opposite, compound, 10" to 12" long, with 7 to 9 leaflets arranged pinnately; leaflets are 2" to 6" long and 1" to 2" wide, short-stalked, ovate to lanceolate, pointed at the tip, margin smooth or faintly toothed. Leaf color is dark green above and light green beneath, turning yellow in the fall. Buds sit on top of the half-moon-shaped leaf scars left on the twigs after leaf drop.</a:t>
            </a:r>
          </a:p>
          <a:p>
            <a:pPr marL="0" indent="0" algn="l">
              <a:buNone/>
            </a:pPr>
            <a:r>
              <a:rPr lang="en-US" sz="1400" b="1" i="0">
                <a:solidFill>
                  <a:srgbClr val="000000"/>
                </a:solidFill>
                <a:effectLst/>
              </a:rPr>
              <a:t>Flower: </a:t>
            </a:r>
            <a:r>
              <a:rPr lang="en-US" sz="1400" b="0" i="0">
                <a:solidFill>
                  <a:srgbClr val="000000"/>
                </a:solidFill>
                <a:effectLst/>
              </a:rPr>
              <a:t>Male and female flowers borne on separate trees. Female flowers in loose clusters; male flowers appear as dark clusters of stamens near the end of the twigs, before the leaves.</a:t>
            </a:r>
          </a:p>
          <a:p>
            <a:pPr marL="0" indent="0" algn="l">
              <a:buNone/>
            </a:pPr>
            <a:r>
              <a:rPr lang="en-US" sz="1400" b="1" i="0">
                <a:solidFill>
                  <a:srgbClr val="000000"/>
                </a:solidFill>
                <a:effectLst/>
              </a:rPr>
              <a:t>Fruit: </a:t>
            </a:r>
            <a:r>
              <a:rPr lang="en-US" sz="1400" b="0" i="0">
                <a:solidFill>
                  <a:srgbClr val="000000"/>
                </a:solidFill>
                <a:effectLst/>
              </a:rPr>
              <a:t>A flat, winged "samara," 1" to 1.5" long and 0.25" to 0.33" wide, the winged portion extending well down past the middle of the seed, maturing in late summer and distributed by the wind.</a:t>
            </a:r>
          </a:p>
          <a:p>
            <a:pPr marL="0" indent="0" algn="l">
              <a:buNone/>
            </a:pPr>
            <a:r>
              <a:rPr lang="en-US" sz="1400" b="1" i="0">
                <a:solidFill>
                  <a:srgbClr val="000000"/>
                </a:solidFill>
                <a:effectLst/>
              </a:rPr>
              <a:t>Bark: </a:t>
            </a:r>
            <a:r>
              <a:rPr lang="en-US" sz="1400" b="0" i="0">
                <a:solidFill>
                  <a:srgbClr val="000000"/>
                </a:solidFill>
                <a:effectLst/>
              </a:rPr>
              <a:t>Light brown to gray, thick, with flat-topped narrow ridges forming an interlaced pattern, the furrows dark.</a:t>
            </a:r>
          </a:p>
        </p:txBody>
      </p:sp>
      <p:pic>
        <p:nvPicPr>
          <p:cNvPr id="3" name="Picture 2">
            <a:extLst>
              <a:ext uri="{FF2B5EF4-FFF2-40B4-BE49-F238E27FC236}">
                <a16:creationId xmlns:a16="http://schemas.microsoft.com/office/drawing/2014/main" id="{5940E3AE-E653-6056-17E2-2ED8BBA0A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5563" y="982662"/>
            <a:ext cx="4898798"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5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FD17FA-717E-5047-C702-C4650E09038D}"/>
              </a:ext>
            </a:extLst>
          </p:cNvPr>
          <p:cNvSpPr>
            <a:spLocks noGrp="1"/>
          </p:cNvSpPr>
          <p:nvPr>
            <p:ph type="title"/>
          </p:nvPr>
        </p:nvSpPr>
        <p:spPr/>
        <p:txBody>
          <a:bodyPr/>
          <a:lstStyle/>
          <a:p>
            <a:r>
              <a:rPr lang="en-US"/>
              <a:t>Rose Family | Rosaceae</a:t>
            </a:r>
          </a:p>
        </p:txBody>
      </p:sp>
      <p:sp>
        <p:nvSpPr>
          <p:cNvPr id="6" name="Text Placeholder 5">
            <a:extLst>
              <a:ext uri="{FF2B5EF4-FFF2-40B4-BE49-F238E27FC236}">
                <a16:creationId xmlns:a16="http://schemas.microsoft.com/office/drawing/2014/main" id="{750B2B5D-520D-D41B-1706-3CA120E2839C}"/>
              </a:ext>
            </a:extLst>
          </p:cNvPr>
          <p:cNvSpPr>
            <a:spLocks noGrp="1"/>
          </p:cNvSpPr>
          <p:nvPr>
            <p:ph type="body" idx="1"/>
          </p:nvPr>
        </p:nvSpPr>
        <p:spPr/>
        <p:txBody>
          <a:bodyPr/>
          <a:lstStyle/>
          <a:p>
            <a:r>
              <a:rPr lang="en-US"/>
              <a:t>Leaves usually alternate, toothed, simple or pinnately compound, deciduous or evergreen</a:t>
            </a:r>
          </a:p>
        </p:txBody>
      </p:sp>
    </p:spTree>
    <p:extLst>
      <p:ext uri="{BB962C8B-B14F-4D97-AF65-F5344CB8AC3E}">
        <p14:creationId xmlns:p14="http://schemas.microsoft.com/office/powerpoint/2010/main" val="2468595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07EAC2-7B75-9FD5-E67A-5968A0598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7EF11-3E2B-9B6B-7038-D2FF7A115085}"/>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Cherry Laurel</a:t>
            </a:r>
            <a:br>
              <a:rPr lang="en-US"/>
            </a:br>
            <a:r>
              <a:rPr lang="en-US" i="1"/>
              <a:t>Prunus caroliniana</a:t>
            </a:r>
            <a:endParaRPr lang="en-US"/>
          </a:p>
        </p:txBody>
      </p:sp>
      <p:sp>
        <p:nvSpPr>
          <p:cNvPr id="4" name="Text Placeholder 3">
            <a:extLst>
              <a:ext uri="{FF2B5EF4-FFF2-40B4-BE49-F238E27FC236}">
                <a16:creationId xmlns:a16="http://schemas.microsoft.com/office/drawing/2014/main" id="{0D590F85-BC3F-8EC6-41E1-AF7CF5E26231}"/>
              </a:ext>
            </a:extLst>
          </p:cNvPr>
          <p:cNvSpPr>
            <a:spLocks noGrp="1"/>
          </p:cNvSpPr>
          <p:nvPr>
            <p:ph type="body" sz="half" idx="4294967295"/>
          </p:nvPr>
        </p:nvSpPr>
        <p:spPr>
          <a:xfrm>
            <a:off x="887639" y="2510292"/>
            <a:ext cx="5208361" cy="3365045"/>
          </a:xfrm>
        </p:spPr>
        <p:txBody>
          <a:bodyPr>
            <a:normAutofit fontScale="85000" lnSpcReduction="10000"/>
          </a:bodyPr>
          <a:lstStyle/>
          <a:p>
            <a:pPr marL="0" indent="0" algn="l">
              <a:buNone/>
            </a:pPr>
            <a:r>
              <a:rPr lang="en-US" sz="1600" b="1" i="0">
                <a:solidFill>
                  <a:srgbClr val="000000"/>
                </a:solidFill>
                <a:effectLst/>
              </a:rPr>
              <a:t>Tree Description: </a:t>
            </a:r>
            <a:r>
              <a:rPr lang="en-US" sz="1600" b="0" i="0">
                <a:solidFill>
                  <a:srgbClr val="000000"/>
                </a:solidFill>
                <a:effectLst/>
              </a:rPr>
              <a:t>A small or medium-sized evergreen tree to 40 feet tall and a trunk to 18" in diameter, with a narrow, dense crown of dark green foliage.</a:t>
            </a:r>
          </a:p>
          <a:p>
            <a:pPr marL="0" indent="0" algn="l">
              <a:buNone/>
            </a:pPr>
            <a:r>
              <a:rPr lang="en-US" sz="1600" b="1" i="0">
                <a:solidFill>
                  <a:srgbClr val="000000"/>
                </a:solidFill>
                <a:effectLst/>
              </a:rPr>
              <a:t>Leaf: </a:t>
            </a:r>
            <a:r>
              <a:rPr lang="en-US" sz="1600" b="0" i="0">
                <a:solidFill>
                  <a:srgbClr val="000000"/>
                </a:solidFill>
                <a:effectLst/>
              </a:rPr>
              <a:t>Simple, alternate, 2" to 4" long and 1" to 1.5" wide, elliptical or oblong-lanceolate, shiny and dark green above, paler below; leaf margin smooth or remotely-toothed, with a few tiny sharp teeth; leaves aromatic when crushed.</a:t>
            </a:r>
          </a:p>
          <a:p>
            <a:pPr marL="0" indent="0" algn="l">
              <a:buNone/>
            </a:pPr>
            <a:r>
              <a:rPr lang="en-US" sz="1600" b="1" i="0">
                <a:solidFill>
                  <a:srgbClr val="000000"/>
                </a:solidFill>
                <a:effectLst/>
              </a:rPr>
              <a:t>Flower: </a:t>
            </a:r>
            <a:r>
              <a:rPr lang="en-US" sz="1600" b="0" i="0">
                <a:solidFill>
                  <a:srgbClr val="000000"/>
                </a:solidFill>
                <a:effectLst/>
              </a:rPr>
              <a:t>Short clusters of small white flowers appear in the leaf axils in early spring.</a:t>
            </a:r>
          </a:p>
          <a:p>
            <a:pPr marL="0" indent="0" algn="l">
              <a:buNone/>
            </a:pPr>
            <a:r>
              <a:rPr lang="en-US" sz="1600" b="1" i="0">
                <a:solidFill>
                  <a:srgbClr val="000000"/>
                </a:solidFill>
                <a:effectLst/>
              </a:rPr>
              <a:t>Fruit: </a:t>
            </a:r>
            <a:r>
              <a:rPr lang="en-US" sz="1600" b="0" i="0">
                <a:solidFill>
                  <a:srgbClr val="000000"/>
                </a:solidFill>
                <a:effectLst/>
              </a:rPr>
              <a:t>A shiny black drupe, borne in loose clusters, each fruit about 0.5" long, oval-shaped, pointed at the tip, ripening in the fall and persisting until the following spring.</a:t>
            </a:r>
          </a:p>
          <a:p>
            <a:pPr marL="0" indent="0" algn="l">
              <a:buNone/>
            </a:pPr>
            <a:r>
              <a:rPr lang="en-US" sz="1600" b="1" i="0">
                <a:solidFill>
                  <a:srgbClr val="000000"/>
                </a:solidFill>
                <a:effectLst/>
              </a:rPr>
              <a:t>Bark: </a:t>
            </a:r>
            <a:r>
              <a:rPr lang="en-US" sz="1600" b="0" i="0">
                <a:solidFill>
                  <a:srgbClr val="000000"/>
                </a:solidFill>
                <a:effectLst/>
              </a:rPr>
              <a:t>Smooth, dark gray, often marked by dark blotches; older trunks develop rough, black, scaly bark.</a:t>
            </a:r>
          </a:p>
        </p:txBody>
      </p:sp>
      <p:pic>
        <p:nvPicPr>
          <p:cNvPr id="3" name="Picture 2">
            <a:extLst>
              <a:ext uri="{FF2B5EF4-FFF2-40B4-BE49-F238E27FC236}">
                <a16:creationId xmlns:a16="http://schemas.microsoft.com/office/drawing/2014/main" id="{57F6E1F4-F7EC-16EF-7CA9-82342C929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60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D3E1FFA-9A1E-D073-DEA7-512467C28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565D8E-16EB-1156-CD3E-66B1B3D3BEC7}"/>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Mexican Plum</a:t>
            </a:r>
            <a:br>
              <a:rPr lang="en-US"/>
            </a:br>
            <a:r>
              <a:rPr lang="en-US" i="1"/>
              <a:t>Prunus </a:t>
            </a:r>
            <a:r>
              <a:rPr lang="en-US" i="1" err="1"/>
              <a:t>mexicana</a:t>
            </a:r>
            <a:endParaRPr lang="en-US"/>
          </a:p>
        </p:txBody>
      </p:sp>
      <p:sp>
        <p:nvSpPr>
          <p:cNvPr id="4" name="Text Placeholder 3">
            <a:extLst>
              <a:ext uri="{FF2B5EF4-FFF2-40B4-BE49-F238E27FC236}">
                <a16:creationId xmlns:a16="http://schemas.microsoft.com/office/drawing/2014/main" id="{BE5BD4DB-47CB-6B7C-96F1-11360D2E8490}"/>
              </a:ext>
            </a:extLst>
          </p:cNvPr>
          <p:cNvSpPr>
            <a:spLocks noGrp="1"/>
          </p:cNvSpPr>
          <p:nvPr>
            <p:ph type="body" sz="half" idx="4294967295"/>
          </p:nvPr>
        </p:nvSpPr>
        <p:spPr>
          <a:xfrm>
            <a:off x="887639" y="2510292"/>
            <a:ext cx="5208361" cy="3365045"/>
          </a:xfrm>
        </p:spPr>
        <p:txBody>
          <a:bodyPr>
            <a:normAutofit/>
          </a:bodyPr>
          <a:lstStyle/>
          <a:p>
            <a:pPr marL="0" indent="0" algn="l">
              <a:buNone/>
            </a:pPr>
            <a:r>
              <a:rPr lang="en-US" sz="1200" b="1" i="0">
                <a:solidFill>
                  <a:srgbClr val="000000"/>
                </a:solidFill>
                <a:effectLst/>
              </a:rPr>
              <a:t>Tree Description: </a:t>
            </a:r>
            <a:r>
              <a:rPr lang="en-US" sz="1200" b="0" i="0">
                <a:solidFill>
                  <a:srgbClr val="000000"/>
                </a:solidFill>
                <a:effectLst/>
              </a:rPr>
              <a:t>A small tree to 25 feet tall and a short trunk 8" to 10" in diameter, with a short, irregular crown of dull green foliage.</a:t>
            </a:r>
          </a:p>
          <a:p>
            <a:pPr marL="0" indent="0" algn="l">
              <a:buNone/>
            </a:pPr>
            <a:r>
              <a:rPr lang="en-US" sz="1200" b="1" i="0">
                <a:solidFill>
                  <a:srgbClr val="000000"/>
                </a:solidFill>
                <a:effectLst/>
              </a:rPr>
              <a:t>Leaf: </a:t>
            </a:r>
            <a:r>
              <a:rPr lang="en-US" sz="1200" b="0" i="0">
                <a:solidFill>
                  <a:srgbClr val="000000"/>
                </a:solidFill>
                <a:effectLst/>
              </a:rPr>
              <a:t>Simple, alternate, 2" to 4" long and 1.5" to 3" wide, oval, often cupped at the edges, abruptly pointed at the tip and rounded at the base, and finely toothed (sometimes double-toothed) along the margin. The upper surface is smooth, thickened, and textured, yellow-green; lower surface lighter, hairy along the veins; leaves turn yellow or sometimes red in the fall.</a:t>
            </a:r>
          </a:p>
          <a:p>
            <a:pPr marL="0" indent="0" algn="l">
              <a:buNone/>
            </a:pPr>
            <a:r>
              <a:rPr lang="en-US" sz="1200" b="1" i="0">
                <a:solidFill>
                  <a:srgbClr val="000000"/>
                </a:solidFill>
                <a:effectLst/>
              </a:rPr>
              <a:t>Flower: </a:t>
            </a:r>
            <a:r>
              <a:rPr lang="en-US" sz="1200" b="0" i="0">
                <a:solidFill>
                  <a:srgbClr val="000000"/>
                </a:solidFill>
                <a:effectLst/>
              </a:rPr>
              <a:t>Numerous clusters of white, five-petaled flowers, 0.75" in diameter, appear in March before the leaves.</a:t>
            </a:r>
          </a:p>
          <a:p>
            <a:pPr marL="0" indent="0" algn="l">
              <a:buNone/>
            </a:pPr>
            <a:r>
              <a:rPr lang="en-US" sz="1200" b="1" i="0">
                <a:solidFill>
                  <a:srgbClr val="000000"/>
                </a:solidFill>
                <a:effectLst/>
              </a:rPr>
              <a:t>Fruit: </a:t>
            </a:r>
            <a:r>
              <a:rPr lang="en-US" sz="1200" b="0" i="0">
                <a:solidFill>
                  <a:srgbClr val="000000"/>
                </a:solidFill>
                <a:effectLst/>
              </a:rPr>
              <a:t>A plum (actually a drupe) that ripens in late summer, 1.25" in diameter, dark purple-red with a bluish "bloom", with a smooth stone 0.75" long under the juicy flesh.</a:t>
            </a:r>
          </a:p>
          <a:p>
            <a:pPr marL="0" indent="0" algn="l">
              <a:buNone/>
            </a:pPr>
            <a:r>
              <a:rPr lang="en-US" sz="1200" b="1" i="0">
                <a:solidFill>
                  <a:srgbClr val="000000"/>
                </a:solidFill>
                <a:effectLst/>
              </a:rPr>
              <a:t>Bark: </a:t>
            </a:r>
            <a:r>
              <a:rPr lang="en-US" sz="1200" b="0" i="0">
                <a:solidFill>
                  <a:srgbClr val="000000"/>
                </a:solidFill>
                <a:effectLst/>
              </a:rPr>
              <a:t>Dark gray to nearly black, smooth when young with horizontal lenticels, developing broad plates with curled edges when older.</a:t>
            </a:r>
          </a:p>
          <a:p>
            <a:pPr marL="0" indent="0" algn="l">
              <a:buNone/>
            </a:pPr>
            <a:endParaRPr lang="en-US" sz="1400"/>
          </a:p>
        </p:txBody>
      </p:sp>
      <p:pic>
        <p:nvPicPr>
          <p:cNvPr id="3" name="Picture 2">
            <a:extLst>
              <a:ext uri="{FF2B5EF4-FFF2-40B4-BE49-F238E27FC236}">
                <a16:creationId xmlns:a16="http://schemas.microsoft.com/office/drawing/2014/main" id="{CD442068-5671-4DC8-7DCF-388AED5DD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242" y="982662"/>
            <a:ext cx="4880473"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662270"/>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528B39-D132-7704-FA57-48B9C9304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9A5B7-574B-F5AD-A10E-6D59763CC8A7}"/>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Hawthorn</a:t>
            </a:r>
            <a:br>
              <a:rPr lang="en-US"/>
            </a:br>
            <a:r>
              <a:rPr lang="en-US" i="1"/>
              <a:t>Crataegus spp.</a:t>
            </a:r>
            <a:endParaRPr lang="en-US"/>
          </a:p>
        </p:txBody>
      </p:sp>
      <p:sp>
        <p:nvSpPr>
          <p:cNvPr id="4" name="Text Placeholder 3">
            <a:extLst>
              <a:ext uri="{FF2B5EF4-FFF2-40B4-BE49-F238E27FC236}">
                <a16:creationId xmlns:a16="http://schemas.microsoft.com/office/drawing/2014/main" id="{0D510723-5F9D-B351-2547-E373BBB17B12}"/>
              </a:ext>
            </a:extLst>
          </p:cNvPr>
          <p:cNvSpPr>
            <a:spLocks noGrp="1"/>
          </p:cNvSpPr>
          <p:nvPr>
            <p:ph type="body" sz="half" idx="4294967295"/>
          </p:nvPr>
        </p:nvSpPr>
        <p:spPr>
          <a:xfrm>
            <a:off x="887639" y="2510292"/>
            <a:ext cx="5208361" cy="3365045"/>
          </a:xfrm>
        </p:spPr>
        <p:txBody>
          <a:bodyPr>
            <a:normAutofit fontScale="85000" lnSpcReduction="10000"/>
          </a:bodyPr>
          <a:lstStyle/>
          <a:p>
            <a:pPr marL="0" indent="0" algn="l">
              <a:buNone/>
            </a:pPr>
            <a:r>
              <a:rPr lang="en-US" sz="1400" b="1" i="0">
                <a:solidFill>
                  <a:srgbClr val="000000"/>
                </a:solidFill>
                <a:effectLst/>
              </a:rPr>
              <a:t>Tree Description: </a:t>
            </a:r>
            <a:r>
              <a:rPr lang="en-US" sz="1400" b="0" i="0">
                <a:solidFill>
                  <a:srgbClr val="000000"/>
                </a:solidFill>
                <a:effectLst/>
              </a:rPr>
              <a:t>A group of 30 or so species, usually small trees or shrubs to 20 feet tall and one or more straight trunks to 4" in diameter, often bearing straight thorns, white blossoms, and red or yellow fruit.</a:t>
            </a:r>
          </a:p>
          <a:p>
            <a:pPr marL="0" indent="0" algn="l">
              <a:buNone/>
            </a:pPr>
            <a:r>
              <a:rPr lang="en-US" sz="1400" b="1" i="0">
                <a:solidFill>
                  <a:srgbClr val="000000"/>
                </a:solidFill>
                <a:effectLst/>
              </a:rPr>
              <a:t>Leaf: </a:t>
            </a:r>
            <a:r>
              <a:rPr lang="en-US" sz="1400" b="0" i="0">
                <a:solidFill>
                  <a:srgbClr val="000000"/>
                </a:solidFill>
                <a:effectLst/>
              </a:rPr>
              <a:t>Simple, alternate, usually 2" to 3" long; shapes highly variable, ranging from oval, round, or elliptical (or even obovate in some species); rounded or wedge-shaped at the base, leaf edge toothed or double-toothed; most species with long, straight thorns on the twigs.</a:t>
            </a:r>
          </a:p>
          <a:p>
            <a:pPr marL="0" indent="0" algn="l">
              <a:buNone/>
            </a:pPr>
            <a:r>
              <a:rPr lang="en-US" sz="1400" b="1" i="0">
                <a:solidFill>
                  <a:srgbClr val="000000"/>
                </a:solidFill>
                <a:effectLst/>
              </a:rPr>
              <a:t>Flower: </a:t>
            </a:r>
            <a:r>
              <a:rPr lang="en-US" sz="1400" b="0" i="0">
                <a:solidFill>
                  <a:srgbClr val="000000"/>
                </a:solidFill>
                <a:effectLst/>
              </a:rPr>
              <a:t>Dense, flat clusters of white, 0.5" flowers appear in spring after the new leaves. Some give off a slightly unpleasant odor.</a:t>
            </a:r>
          </a:p>
          <a:p>
            <a:pPr marL="0" indent="0" algn="l">
              <a:buNone/>
            </a:pPr>
            <a:r>
              <a:rPr lang="en-US" sz="1400" b="1" i="0">
                <a:solidFill>
                  <a:srgbClr val="000000"/>
                </a:solidFill>
                <a:effectLst/>
              </a:rPr>
              <a:t>Fruit: </a:t>
            </a:r>
            <a:r>
              <a:rPr lang="en-US" sz="1400" b="0" i="0">
                <a:solidFill>
                  <a:srgbClr val="000000"/>
                </a:solidFill>
                <a:effectLst/>
              </a:rPr>
              <a:t>Variable; a round, red or yellow berry, 0.25" to 1" in diameter; when ripe, some have a pulpy, sweet, edible flesh, surrounding 1 to 5 bony seeds.</a:t>
            </a:r>
          </a:p>
          <a:p>
            <a:pPr marL="0" indent="0" algn="l">
              <a:buNone/>
            </a:pPr>
            <a:r>
              <a:rPr lang="en-US" sz="1400" b="1" i="0">
                <a:solidFill>
                  <a:srgbClr val="000000"/>
                </a:solidFill>
                <a:effectLst/>
              </a:rPr>
              <a:t>Bark: </a:t>
            </a:r>
            <a:r>
              <a:rPr lang="en-US" sz="1400" b="0" i="0">
                <a:solidFill>
                  <a:srgbClr val="000000"/>
                </a:solidFill>
                <a:effectLst/>
              </a:rPr>
              <a:t>Thin, smooth, gray to red-brown at first, developing thin gray scales that peel away from trunks and branches to expose the new bark beneath. Old trunks are very rough, gray, and fissured.</a:t>
            </a:r>
          </a:p>
        </p:txBody>
      </p:sp>
      <p:pic>
        <p:nvPicPr>
          <p:cNvPr id="3" name="Picture 2">
            <a:extLst>
              <a:ext uri="{FF2B5EF4-FFF2-40B4-BE49-F238E27FC236}">
                <a16:creationId xmlns:a16="http://schemas.microsoft.com/office/drawing/2014/main" id="{9A162DB1-B0C1-6DD0-C7F2-BC98AE3F1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33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32EB9-E4C7-D365-5223-BD01CA5D1948}"/>
              </a:ext>
            </a:extLst>
          </p:cNvPr>
          <p:cNvSpPr>
            <a:spLocks noGrp="1"/>
          </p:cNvSpPr>
          <p:nvPr>
            <p:ph type="title"/>
          </p:nvPr>
        </p:nvSpPr>
        <p:spPr/>
        <p:txBody>
          <a:bodyPr/>
          <a:lstStyle/>
          <a:p>
            <a:r>
              <a:rPr lang="en-US"/>
              <a:t>Spurge Family | </a:t>
            </a:r>
            <a:r>
              <a:rPr lang="en-US" err="1"/>
              <a:t>Euphorbiaceae</a:t>
            </a:r>
            <a:endParaRPr lang="en-US"/>
          </a:p>
        </p:txBody>
      </p:sp>
      <p:sp>
        <p:nvSpPr>
          <p:cNvPr id="6" name="Text Placeholder 5">
            <a:extLst>
              <a:ext uri="{FF2B5EF4-FFF2-40B4-BE49-F238E27FC236}">
                <a16:creationId xmlns:a16="http://schemas.microsoft.com/office/drawing/2014/main" id="{D3995342-22E1-5248-FCAD-8D51527A5000}"/>
              </a:ext>
            </a:extLst>
          </p:cNvPr>
          <p:cNvSpPr>
            <a:spLocks noGrp="1"/>
          </p:cNvSpPr>
          <p:nvPr>
            <p:ph type="body" idx="1"/>
          </p:nvPr>
        </p:nvSpPr>
        <p:spPr/>
        <p:txBody>
          <a:bodyPr/>
          <a:lstStyle/>
          <a:p>
            <a:r>
              <a:rPr lang="en-US"/>
              <a:t>Leaves evergreen or late deciduous, simple, alternate</a:t>
            </a:r>
          </a:p>
        </p:txBody>
      </p:sp>
    </p:spTree>
    <p:extLst>
      <p:ext uri="{BB962C8B-B14F-4D97-AF65-F5344CB8AC3E}">
        <p14:creationId xmlns:p14="http://schemas.microsoft.com/office/powerpoint/2010/main" val="1166652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67C6-D70B-665D-A9F6-56BF04F5C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57B1C1-123A-06AD-15DF-33EBC0695E62}"/>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Chinese Tallow</a:t>
            </a:r>
            <a:br>
              <a:rPr lang="en-US"/>
            </a:br>
            <a:r>
              <a:rPr lang="en-US" i="1" err="1"/>
              <a:t>Triadica</a:t>
            </a:r>
            <a:r>
              <a:rPr lang="en-US" i="1"/>
              <a:t> </a:t>
            </a:r>
            <a:r>
              <a:rPr lang="en-US" i="1" err="1"/>
              <a:t>sebiferum</a:t>
            </a:r>
            <a:endParaRPr lang="en-US"/>
          </a:p>
        </p:txBody>
      </p:sp>
      <p:sp>
        <p:nvSpPr>
          <p:cNvPr id="4" name="Text Placeholder 3">
            <a:extLst>
              <a:ext uri="{FF2B5EF4-FFF2-40B4-BE49-F238E27FC236}">
                <a16:creationId xmlns:a16="http://schemas.microsoft.com/office/drawing/2014/main" id="{22F505FB-92E5-8184-4B85-2AFA2BE1873A}"/>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400" b="1" i="0">
                <a:solidFill>
                  <a:srgbClr val="000000"/>
                </a:solidFill>
                <a:effectLst/>
              </a:rPr>
              <a:t>Tree Description: </a:t>
            </a:r>
            <a:r>
              <a:rPr lang="en-US" sz="1400" b="0" i="0">
                <a:solidFill>
                  <a:srgbClr val="000000"/>
                </a:solidFill>
                <a:effectLst/>
              </a:rPr>
              <a:t>A small to medium-sized tree with a crooked trunk 12" to 18" in diameter and a height to 50 feet at maturity.</a:t>
            </a:r>
          </a:p>
          <a:p>
            <a:pPr marL="0" indent="0" algn="l">
              <a:buNone/>
            </a:pPr>
            <a:r>
              <a:rPr lang="en-US" sz="1400" b="1" i="0">
                <a:solidFill>
                  <a:srgbClr val="000000"/>
                </a:solidFill>
                <a:effectLst/>
              </a:rPr>
              <a:t>Leaf: </a:t>
            </a:r>
            <a:r>
              <a:rPr lang="en-US" sz="1400" b="0" i="0">
                <a:solidFill>
                  <a:srgbClr val="000000"/>
                </a:solidFill>
                <a:effectLst/>
              </a:rPr>
              <a:t>Simple, alternate, 2" to 4" long, generally triangular, with a wedge-shaped leaf base and a long, pointed tip; leaf edge smooth. Fall color varies from yellow, orange, red, and purple, sometimes on the same tree.</a:t>
            </a:r>
          </a:p>
          <a:p>
            <a:pPr marL="0" indent="0" algn="l">
              <a:buNone/>
            </a:pPr>
            <a:r>
              <a:rPr lang="en-US" sz="1400" b="1" i="0">
                <a:solidFill>
                  <a:srgbClr val="000000"/>
                </a:solidFill>
                <a:effectLst/>
              </a:rPr>
              <a:t>Flower: </a:t>
            </a:r>
            <a:r>
              <a:rPr lang="en-US" sz="1400" b="0" i="0">
                <a:solidFill>
                  <a:srgbClr val="000000"/>
                </a:solidFill>
                <a:effectLst/>
              </a:rPr>
              <a:t>A long, yellow spike of flowers, 8" to 10" long, appearing after the leaves in the spring.</a:t>
            </a:r>
          </a:p>
          <a:p>
            <a:pPr marL="0" indent="0" algn="l">
              <a:buNone/>
            </a:pPr>
            <a:r>
              <a:rPr lang="en-US" sz="1400" b="1" i="0">
                <a:solidFill>
                  <a:srgbClr val="000000"/>
                </a:solidFill>
                <a:effectLst/>
              </a:rPr>
              <a:t>Fruit: </a:t>
            </a:r>
            <a:r>
              <a:rPr lang="en-US" sz="1400" b="0" i="0">
                <a:solidFill>
                  <a:srgbClr val="000000"/>
                </a:solidFill>
                <a:effectLst/>
              </a:rPr>
              <a:t>Dark gray, 0.5" diameter, three-parted seed clusters open to reveal white, popcorn-like waxy seeds in late fall or winter. Birds eat and spread the seeds.</a:t>
            </a:r>
          </a:p>
          <a:p>
            <a:pPr marL="0" indent="0" algn="l">
              <a:buNone/>
            </a:pPr>
            <a:r>
              <a:rPr lang="en-US" sz="1400" b="1" i="0">
                <a:solidFill>
                  <a:srgbClr val="000000"/>
                </a:solidFill>
                <a:effectLst/>
              </a:rPr>
              <a:t>Bark: </a:t>
            </a:r>
            <a:r>
              <a:rPr lang="en-US" sz="1400" b="0" i="0">
                <a:solidFill>
                  <a:srgbClr val="000000"/>
                </a:solidFill>
                <a:effectLst/>
              </a:rPr>
              <a:t>Tan and bumpy when young, developing flattened ridges that flake outward on older trunks to give a slightly shaggy appearance.</a:t>
            </a:r>
          </a:p>
        </p:txBody>
      </p:sp>
      <p:pic>
        <p:nvPicPr>
          <p:cNvPr id="3" name="Picture 2">
            <a:extLst>
              <a:ext uri="{FF2B5EF4-FFF2-40B4-BE49-F238E27FC236}">
                <a16:creationId xmlns:a16="http://schemas.microsoft.com/office/drawing/2014/main" id="{DB49988A-3B51-16B4-B160-05BC29F9F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49"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3D2A96-A175-6B0A-940C-F5C24B01B503}"/>
              </a:ext>
            </a:extLst>
          </p:cNvPr>
          <p:cNvSpPr txBox="1"/>
          <p:nvPr/>
        </p:nvSpPr>
        <p:spPr>
          <a:xfrm>
            <a:off x="9028386" y="6273225"/>
            <a:ext cx="3163614" cy="584775"/>
          </a:xfrm>
          <a:prstGeom prst="rect">
            <a:avLst/>
          </a:prstGeom>
          <a:solidFill>
            <a:srgbClr val="FF0000"/>
          </a:solidFill>
          <a:ln>
            <a:solidFill>
              <a:srgbClr val="C00000"/>
            </a:solidFill>
          </a:ln>
        </p:spPr>
        <p:txBody>
          <a:bodyPr wrap="square" rtlCol="0">
            <a:spAutoFit/>
          </a:bodyPr>
          <a:lstStyle/>
          <a:p>
            <a:pPr algn="ctr"/>
            <a:r>
              <a:rPr lang="en-US" sz="3200" b="1"/>
              <a:t>INVASIVE</a:t>
            </a:r>
          </a:p>
        </p:txBody>
      </p:sp>
    </p:spTree>
    <p:extLst>
      <p:ext uri="{BB962C8B-B14F-4D97-AF65-F5344CB8AC3E}">
        <p14:creationId xmlns:p14="http://schemas.microsoft.com/office/powerpoint/2010/main" val="182842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44799-09C0-C6BE-B63E-B9DDD6A82D67}"/>
              </a:ext>
            </a:extLst>
          </p:cNvPr>
          <p:cNvSpPr>
            <a:spLocks noGrp="1"/>
          </p:cNvSpPr>
          <p:nvPr>
            <p:ph type="title"/>
          </p:nvPr>
        </p:nvSpPr>
        <p:spPr/>
        <p:txBody>
          <a:bodyPr/>
          <a:lstStyle/>
          <a:p>
            <a:r>
              <a:rPr lang="en-US"/>
              <a:t>Forestry Tools</a:t>
            </a:r>
          </a:p>
        </p:txBody>
      </p:sp>
      <p:sp>
        <p:nvSpPr>
          <p:cNvPr id="6" name="Text Placeholder 5">
            <a:extLst>
              <a:ext uri="{FF2B5EF4-FFF2-40B4-BE49-F238E27FC236}">
                <a16:creationId xmlns:a16="http://schemas.microsoft.com/office/drawing/2014/main" id="{893F4F8A-D617-6C70-4E9B-474B6C1F6808}"/>
              </a:ext>
            </a:extLst>
          </p:cNvPr>
          <p:cNvSpPr>
            <a:spLocks noGrp="1"/>
          </p:cNvSpPr>
          <p:nvPr>
            <p:ph type="body" idx="1"/>
          </p:nvPr>
        </p:nvSpPr>
        <p:spPr/>
        <p:txBody>
          <a:bodyPr>
            <a:normAutofit fontScale="92500" lnSpcReduction="20000"/>
          </a:bodyPr>
          <a:lstStyle/>
          <a:p>
            <a:r>
              <a:rPr lang="en-US"/>
              <a:t>The tools a forester utilizes depends on job type and location. This list includes some of the common tools a forester may use when analyzing a forest.</a:t>
            </a:r>
          </a:p>
        </p:txBody>
      </p:sp>
    </p:spTree>
    <p:extLst>
      <p:ext uri="{BB962C8B-B14F-4D97-AF65-F5344CB8AC3E}">
        <p14:creationId xmlns:p14="http://schemas.microsoft.com/office/powerpoint/2010/main" val="2309686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DC9852-C569-3DFE-A873-3CDA2F1C156A}"/>
              </a:ext>
            </a:extLst>
          </p:cNvPr>
          <p:cNvSpPr>
            <a:spLocks noGrp="1"/>
          </p:cNvSpPr>
          <p:nvPr>
            <p:ph type="title"/>
          </p:nvPr>
        </p:nvSpPr>
        <p:spPr/>
        <p:txBody>
          <a:bodyPr/>
          <a:lstStyle/>
          <a:p>
            <a:r>
              <a:rPr lang="en-US"/>
              <a:t>Sycamore Family | Platanaceae</a:t>
            </a:r>
          </a:p>
        </p:txBody>
      </p:sp>
      <p:sp>
        <p:nvSpPr>
          <p:cNvPr id="6" name="Text Placeholder 5">
            <a:extLst>
              <a:ext uri="{FF2B5EF4-FFF2-40B4-BE49-F238E27FC236}">
                <a16:creationId xmlns:a16="http://schemas.microsoft.com/office/drawing/2014/main" id="{FDCF846B-1135-4BCB-2F35-50E7EFF98321}"/>
              </a:ext>
            </a:extLst>
          </p:cNvPr>
          <p:cNvSpPr>
            <a:spLocks noGrp="1"/>
          </p:cNvSpPr>
          <p:nvPr>
            <p:ph type="body" idx="1"/>
          </p:nvPr>
        </p:nvSpPr>
        <p:spPr/>
        <p:txBody>
          <a:bodyPr/>
          <a:lstStyle/>
          <a:p>
            <a:r>
              <a:rPr lang="en-US"/>
              <a:t>Leaves deciduous, alternate, simple, scaly below, smooth margins</a:t>
            </a:r>
          </a:p>
        </p:txBody>
      </p:sp>
    </p:spTree>
    <p:extLst>
      <p:ext uri="{BB962C8B-B14F-4D97-AF65-F5344CB8AC3E}">
        <p14:creationId xmlns:p14="http://schemas.microsoft.com/office/powerpoint/2010/main" val="1076874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3B5D-4FC2-E771-EEB2-CBE014642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347E3C-2482-3494-22D4-C3EFC10E7C8C}"/>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American Sycamore </a:t>
            </a:r>
            <a:r>
              <a:rPr lang="en-US" i="1"/>
              <a:t>Platanus occidentalis</a:t>
            </a:r>
            <a:endParaRPr lang="en-US"/>
          </a:p>
        </p:txBody>
      </p:sp>
      <p:sp>
        <p:nvSpPr>
          <p:cNvPr id="4" name="Text Placeholder 3">
            <a:extLst>
              <a:ext uri="{FF2B5EF4-FFF2-40B4-BE49-F238E27FC236}">
                <a16:creationId xmlns:a16="http://schemas.microsoft.com/office/drawing/2014/main" id="{D7663739-851A-147E-14DD-47771412F208}"/>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200" b="1" i="0">
                <a:solidFill>
                  <a:srgbClr val="000000"/>
                </a:solidFill>
                <a:effectLst/>
              </a:rPr>
              <a:t>Tree Description: </a:t>
            </a:r>
            <a:r>
              <a:rPr lang="en-US" sz="1200" b="0" i="0">
                <a:solidFill>
                  <a:srgbClr val="000000"/>
                </a:solidFill>
                <a:effectLst/>
              </a:rPr>
              <a:t>Considered the largest deciduous tree in North America, sycamore in Texas can exceed 100 feet in height and 4 feet in diameter, with a stout trunk and large, </a:t>
            </a:r>
            <a:r>
              <a:rPr lang="en-US" sz="1200" b="0" i="0" err="1">
                <a:solidFill>
                  <a:srgbClr val="000000"/>
                </a:solidFill>
                <a:effectLst/>
              </a:rPr>
              <a:t>speading</a:t>
            </a:r>
            <a:r>
              <a:rPr lang="en-US" sz="1200" b="0" i="0">
                <a:solidFill>
                  <a:srgbClr val="000000"/>
                </a:solidFill>
                <a:effectLst/>
              </a:rPr>
              <a:t> limbs that create an oval or round, spreading crown.</a:t>
            </a:r>
          </a:p>
          <a:p>
            <a:pPr marL="0" indent="0" algn="l">
              <a:buNone/>
            </a:pPr>
            <a:r>
              <a:rPr lang="en-US" sz="1200" b="1" i="0">
                <a:solidFill>
                  <a:srgbClr val="000000"/>
                </a:solidFill>
                <a:effectLst/>
              </a:rPr>
              <a:t>Leaf: </a:t>
            </a:r>
            <a:r>
              <a:rPr lang="en-US" sz="1200" b="0" i="0">
                <a:solidFill>
                  <a:srgbClr val="000000"/>
                </a:solidFill>
                <a:effectLst/>
              </a:rPr>
              <a:t>Simple, alternate, 4" to 12" wide and about as long, palmately-veined with the 3 to 5 main veins ending at the tip of a wide lobe, leaf edge coarsely-toothed between the lobes; leaves are bright green and smooth above, paler and pubescent below, turning brown in the fall. The base of the petiole is hollow and covers the winter bud.</a:t>
            </a:r>
          </a:p>
          <a:p>
            <a:pPr marL="0" indent="0" algn="l">
              <a:buNone/>
            </a:pPr>
            <a:r>
              <a:rPr lang="en-US" sz="1200" b="1" i="0">
                <a:solidFill>
                  <a:srgbClr val="000000"/>
                </a:solidFill>
                <a:effectLst/>
              </a:rPr>
              <a:t>Flower: </a:t>
            </a:r>
            <a:r>
              <a:rPr lang="en-US" sz="1200" b="0" i="0">
                <a:solidFill>
                  <a:srgbClr val="000000"/>
                </a:solidFill>
                <a:effectLst/>
              </a:rPr>
              <a:t>Male and female flowers borne separately on the same tree as 0.5" round clusters on short stalks.</a:t>
            </a:r>
          </a:p>
          <a:p>
            <a:pPr marL="0" indent="0" algn="l">
              <a:buNone/>
            </a:pPr>
            <a:r>
              <a:rPr lang="en-US" sz="1200" b="1" i="0">
                <a:solidFill>
                  <a:srgbClr val="000000"/>
                </a:solidFill>
                <a:effectLst/>
              </a:rPr>
              <a:t>Fruit: </a:t>
            </a:r>
            <a:r>
              <a:rPr lang="en-US" sz="1200" b="0" i="0">
                <a:solidFill>
                  <a:srgbClr val="000000"/>
                </a:solidFill>
                <a:effectLst/>
              </a:rPr>
              <a:t>A spherical ball about 1" in diameter, attached to a flexible stalk 3" to 5" long. During early spring the fruit balls break up into the individual nutlets, which have long hairs that help scatter them by wind or water.</a:t>
            </a:r>
          </a:p>
          <a:p>
            <a:pPr marL="0" indent="0" algn="l">
              <a:buNone/>
            </a:pPr>
            <a:r>
              <a:rPr lang="en-US" sz="1200" b="1" i="0">
                <a:solidFill>
                  <a:srgbClr val="000000"/>
                </a:solidFill>
                <a:effectLst/>
              </a:rPr>
              <a:t>Bark: </a:t>
            </a:r>
            <a:r>
              <a:rPr lang="en-US" sz="1200" b="0" i="0">
                <a:solidFill>
                  <a:srgbClr val="000000"/>
                </a:solidFill>
                <a:effectLst/>
              </a:rPr>
              <a:t>The bark on the younger trunk and large limbs is smooth and greenish-gray or white in color; as the tree ages, the outer bark of limbs and trunk flakes off in irregular, brown patches and exposes the nearly white younger bark beneath.</a:t>
            </a:r>
          </a:p>
        </p:txBody>
      </p:sp>
      <p:pic>
        <p:nvPicPr>
          <p:cNvPr id="3" name="Picture 2">
            <a:extLst>
              <a:ext uri="{FF2B5EF4-FFF2-40B4-BE49-F238E27FC236}">
                <a16:creationId xmlns:a16="http://schemas.microsoft.com/office/drawing/2014/main" id="{7C23A6EE-5A05-5B78-F235-1B686DF38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2632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BDF45-C5AF-5C0C-9216-DE626CF409EC}"/>
              </a:ext>
            </a:extLst>
          </p:cNvPr>
          <p:cNvSpPr>
            <a:spLocks noGrp="1"/>
          </p:cNvSpPr>
          <p:nvPr>
            <p:ph type="title"/>
          </p:nvPr>
        </p:nvSpPr>
        <p:spPr/>
        <p:txBody>
          <a:bodyPr/>
          <a:lstStyle/>
          <a:p>
            <a:r>
              <a:rPr lang="en-US"/>
              <a:t>Walnut Family | Juglandaceae</a:t>
            </a:r>
          </a:p>
        </p:txBody>
      </p:sp>
      <p:sp>
        <p:nvSpPr>
          <p:cNvPr id="6" name="Text Placeholder 5">
            <a:extLst>
              <a:ext uri="{FF2B5EF4-FFF2-40B4-BE49-F238E27FC236}">
                <a16:creationId xmlns:a16="http://schemas.microsoft.com/office/drawing/2014/main" id="{566A537E-8DB6-5BDE-1019-C597198979BF}"/>
              </a:ext>
            </a:extLst>
          </p:cNvPr>
          <p:cNvSpPr>
            <a:spLocks noGrp="1"/>
          </p:cNvSpPr>
          <p:nvPr>
            <p:ph type="body" idx="1"/>
          </p:nvPr>
        </p:nvSpPr>
        <p:spPr/>
        <p:txBody>
          <a:bodyPr/>
          <a:lstStyle/>
          <a:p>
            <a:r>
              <a:rPr lang="en-US"/>
              <a:t>Leaves deciduous, alternate, pinnately compound</a:t>
            </a:r>
          </a:p>
        </p:txBody>
      </p:sp>
    </p:spTree>
    <p:extLst>
      <p:ext uri="{BB962C8B-B14F-4D97-AF65-F5344CB8AC3E}">
        <p14:creationId xmlns:p14="http://schemas.microsoft.com/office/powerpoint/2010/main" val="848460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724337-A9CD-22AF-8E5F-AAD025278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D793D-CDD1-7833-9BEB-A9271F025A3E}"/>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Black Walnut</a:t>
            </a:r>
            <a:br>
              <a:rPr lang="en-US"/>
            </a:br>
            <a:r>
              <a:rPr lang="en-US" i="1"/>
              <a:t>Juglans nigra</a:t>
            </a:r>
            <a:endParaRPr lang="en-US"/>
          </a:p>
        </p:txBody>
      </p:sp>
      <p:sp>
        <p:nvSpPr>
          <p:cNvPr id="4" name="Text Placeholder 3">
            <a:extLst>
              <a:ext uri="{FF2B5EF4-FFF2-40B4-BE49-F238E27FC236}">
                <a16:creationId xmlns:a16="http://schemas.microsoft.com/office/drawing/2014/main" id="{42D5A160-C1B8-C651-AFC4-DC3EBA97C68D}"/>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200" b="1" i="0">
                <a:solidFill>
                  <a:srgbClr val="000000"/>
                </a:solidFill>
                <a:effectLst/>
              </a:rPr>
              <a:t>Tree Description: </a:t>
            </a:r>
            <a:r>
              <a:rPr lang="en-US" sz="1200" b="0" i="0">
                <a:solidFill>
                  <a:srgbClr val="000000"/>
                </a:solidFill>
                <a:effectLst/>
              </a:rPr>
              <a:t>A large tree to 100 feet tall and a trunk to 3 feet or more, with a straight stem often clear of branches for half of its height, and an open, rounded crown of foliage.</a:t>
            </a:r>
          </a:p>
          <a:p>
            <a:pPr marL="0" indent="0" algn="l">
              <a:buNone/>
            </a:pPr>
            <a:r>
              <a:rPr lang="en-US" sz="1200" b="1" i="0">
                <a:solidFill>
                  <a:srgbClr val="000000"/>
                </a:solidFill>
                <a:effectLst/>
              </a:rPr>
              <a:t>Leaf: </a:t>
            </a:r>
            <a:r>
              <a:rPr lang="en-US" sz="1200" b="0" i="0">
                <a:solidFill>
                  <a:srgbClr val="000000"/>
                </a:solidFill>
                <a:effectLst/>
              </a:rPr>
              <a:t>Alternate, once-compound, 12" to 24" long, yellowish-green in color, pubescent beneath, consisting of 15 to 23 leaflets, each 3" to 5" long and 1" to 2" wide, the largest ones in the middle of the leaf, finely-toothed along the margin and tapering to a long point at the tip.</a:t>
            </a:r>
          </a:p>
          <a:p>
            <a:pPr marL="0" indent="0" algn="l">
              <a:buNone/>
            </a:pPr>
            <a:r>
              <a:rPr lang="en-US" sz="1200" b="1" i="0">
                <a:solidFill>
                  <a:srgbClr val="000000"/>
                </a:solidFill>
                <a:effectLst/>
              </a:rPr>
              <a:t>Flower: </a:t>
            </a:r>
            <a:r>
              <a:rPr lang="en-US" sz="1200" b="0" i="0">
                <a:solidFill>
                  <a:srgbClr val="000000"/>
                </a:solidFill>
                <a:effectLst/>
              </a:rPr>
              <a:t>Male and female flowers borne separately on the same tree in early spring; the male flowers as stout, greenish-yellow catkins 2" to 5" long; female flowers occur in groups of 1 to 4 on new growth at the end of twigs.</a:t>
            </a:r>
          </a:p>
          <a:p>
            <a:pPr marL="0" indent="0" algn="l">
              <a:buNone/>
            </a:pPr>
            <a:r>
              <a:rPr lang="en-US" sz="1200" b="1" i="0">
                <a:solidFill>
                  <a:srgbClr val="000000"/>
                </a:solidFill>
                <a:effectLst/>
              </a:rPr>
              <a:t>Fruit: </a:t>
            </a:r>
            <a:r>
              <a:rPr lang="en-US" sz="1200" b="0" i="0">
                <a:solidFill>
                  <a:srgbClr val="000000"/>
                </a:solidFill>
                <a:effectLst/>
              </a:rPr>
              <a:t>A large, round nut, borne singly or in pairs, 1.5" to 2.5" in diameter, enclosed in a solid green, leathery husk that does not split even after ripening; the nut is black, with a thick, hard, finely-ridged shell that holds the oily, but edible, kernel.</a:t>
            </a:r>
          </a:p>
          <a:p>
            <a:pPr marL="0" indent="0" algn="l">
              <a:buNone/>
            </a:pPr>
            <a:r>
              <a:rPr lang="en-US" sz="1200" b="1" i="0">
                <a:solidFill>
                  <a:srgbClr val="000000"/>
                </a:solidFill>
                <a:effectLst/>
              </a:rPr>
              <a:t>Bark: </a:t>
            </a:r>
            <a:r>
              <a:rPr lang="en-US" sz="1200" b="0" i="0">
                <a:solidFill>
                  <a:srgbClr val="000000"/>
                </a:solidFill>
                <a:effectLst/>
              </a:rPr>
              <a:t>Thick, dark brown, with blocky or rounded ridges divided by deep fissures. The trunk, branches, and leaves are free of prickles or thorns.</a:t>
            </a:r>
          </a:p>
        </p:txBody>
      </p:sp>
      <p:pic>
        <p:nvPicPr>
          <p:cNvPr id="3" name="Picture 2">
            <a:extLst>
              <a:ext uri="{FF2B5EF4-FFF2-40B4-BE49-F238E27FC236}">
                <a16:creationId xmlns:a16="http://schemas.microsoft.com/office/drawing/2014/main" id="{CC74A9BA-07DB-7195-7FA1-DB3706001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55187"/>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9FDE-8528-3DAD-518B-2A8192DAA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00192-FF10-EB25-3E85-0534C183E15A}"/>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Pecan</a:t>
            </a:r>
            <a:br>
              <a:rPr lang="en-US"/>
            </a:br>
            <a:r>
              <a:rPr lang="en-US" i="1"/>
              <a:t>Carya illinoensis</a:t>
            </a:r>
            <a:endParaRPr lang="en-US"/>
          </a:p>
        </p:txBody>
      </p:sp>
      <p:sp>
        <p:nvSpPr>
          <p:cNvPr id="4" name="Text Placeholder 3">
            <a:extLst>
              <a:ext uri="{FF2B5EF4-FFF2-40B4-BE49-F238E27FC236}">
                <a16:creationId xmlns:a16="http://schemas.microsoft.com/office/drawing/2014/main" id="{49AA1B93-51EF-F984-4B14-4F7CDAB13C83}"/>
              </a:ext>
            </a:extLst>
          </p:cNvPr>
          <p:cNvSpPr>
            <a:spLocks noGrp="1"/>
          </p:cNvSpPr>
          <p:nvPr>
            <p:ph type="body" sz="half" idx="4294967295"/>
          </p:nvPr>
        </p:nvSpPr>
        <p:spPr>
          <a:xfrm>
            <a:off x="887639" y="2510292"/>
            <a:ext cx="5208361" cy="3365045"/>
          </a:xfrm>
        </p:spPr>
        <p:txBody>
          <a:bodyPr>
            <a:normAutofit fontScale="92500"/>
          </a:bodyPr>
          <a:lstStyle/>
          <a:p>
            <a:pPr marL="0" indent="0" algn="l">
              <a:buNone/>
            </a:pPr>
            <a:r>
              <a:rPr lang="en-US" sz="1100" b="1" i="0">
                <a:solidFill>
                  <a:srgbClr val="000000"/>
                </a:solidFill>
                <a:effectLst/>
              </a:rPr>
              <a:t>Tree Description: </a:t>
            </a:r>
            <a:r>
              <a:rPr lang="en-US" sz="1100" b="0" i="0">
                <a:solidFill>
                  <a:srgbClr val="000000"/>
                </a:solidFill>
                <a:effectLst/>
              </a:rPr>
              <a:t>A large tree to 120 feet tall and a trunk to 4 feet in diameter, with a broad, spreading crown when grown in the open. In wooded settings it grows tall and slender, with ascending branches and a tight, flat-topped crown.</a:t>
            </a:r>
          </a:p>
          <a:p>
            <a:pPr marL="0" indent="0" algn="l">
              <a:buNone/>
            </a:pPr>
            <a:r>
              <a:rPr lang="en-US" sz="1100" b="1" i="0">
                <a:solidFill>
                  <a:srgbClr val="000000"/>
                </a:solidFill>
                <a:effectLst/>
              </a:rPr>
              <a:t>Leaf: </a:t>
            </a:r>
            <a:r>
              <a:rPr lang="en-US" sz="1100" b="0" i="0">
                <a:solidFill>
                  <a:srgbClr val="000000"/>
                </a:solidFill>
                <a:effectLst/>
              </a:rPr>
              <a:t>Alternate, once-compound, 12" to 20" long, with 11 to 17 leaflets, each 4" to 8" long and up to 2" wide, lanceolate in shape, often falcate or inequilateral, finely-toothed and long-pointed; largest leaflets are typically towards the end of the leaf. Branches, twigs, and leaves lack thorns or prickles.</a:t>
            </a:r>
          </a:p>
          <a:p>
            <a:pPr marL="0" indent="0" algn="l">
              <a:buNone/>
            </a:pPr>
            <a:r>
              <a:rPr lang="en-US" sz="1100" b="1" i="0">
                <a:solidFill>
                  <a:srgbClr val="000000"/>
                </a:solidFill>
                <a:effectLst/>
              </a:rPr>
              <a:t>Flower: </a:t>
            </a:r>
            <a:r>
              <a:rPr lang="en-US" sz="1100" b="0" i="0">
                <a:solidFill>
                  <a:srgbClr val="000000"/>
                </a:solidFill>
                <a:effectLst/>
              </a:rPr>
              <a:t>Male and female flowers appear in early spring, separately on the same tree; male catkins are 3" to 6" long, female flowers in short spikes at the tips of the branches.</a:t>
            </a:r>
          </a:p>
          <a:p>
            <a:pPr marL="0" indent="0" algn="l">
              <a:buNone/>
            </a:pPr>
            <a:r>
              <a:rPr lang="en-US" sz="1100" b="1" i="0">
                <a:solidFill>
                  <a:srgbClr val="000000"/>
                </a:solidFill>
                <a:effectLst/>
              </a:rPr>
              <a:t>Fruit: </a:t>
            </a:r>
            <a:r>
              <a:rPr lang="en-US" sz="1100" b="0" i="0">
                <a:solidFill>
                  <a:srgbClr val="000000"/>
                </a:solidFill>
                <a:effectLst/>
              </a:rPr>
              <a:t>A large, cylindrical or oval nut, 1" to 2" long and up to 1" in diameter, enclosed in a thin husk which opens along grooved seams when the fruit ripens in the fall. The nuts vary considerably in size and thickness of shell and are rich in protein, oil, and minerals.</a:t>
            </a:r>
          </a:p>
          <a:p>
            <a:pPr marL="0" indent="0" algn="l">
              <a:buNone/>
            </a:pPr>
            <a:r>
              <a:rPr lang="en-US" sz="1100" b="1" i="0">
                <a:solidFill>
                  <a:srgbClr val="000000"/>
                </a:solidFill>
                <a:effectLst/>
              </a:rPr>
              <a:t>Bark: </a:t>
            </a:r>
            <a:r>
              <a:rPr lang="en-US" sz="1100" b="0" i="0">
                <a:solidFill>
                  <a:srgbClr val="000000"/>
                </a:solidFill>
                <a:effectLst/>
              </a:rPr>
              <a:t>Gray-brown and smooth at first, later breaking into thin scales that flake as the bark grows older, developing a rough texture of narrow, flat ridges and shallow fissures on older trunks.</a:t>
            </a:r>
          </a:p>
        </p:txBody>
      </p:sp>
      <p:pic>
        <p:nvPicPr>
          <p:cNvPr id="3" name="Picture 2">
            <a:extLst>
              <a:ext uri="{FF2B5EF4-FFF2-40B4-BE49-F238E27FC236}">
                <a16:creationId xmlns:a16="http://schemas.microsoft.com/office/drawing/2014/main" id="{3AADBDF7-DC74-37FD-A149-98D1BF350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66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A24DCDE-B8D5-B6FE-F591-F54827F60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C46026-1AA1-796E-3E1C-8484396CE40F}"/>
              </a:ext>
            </a:extLst>
          </p:cNvPr>
          <p:cNvSpPr>
            <a:spLocks noGrp="1"/>
          </p:cNvSpPr>
          <p:nvPr>
            <p:ph type="title" idx="4294967295"/>
          </p:nvPr>
        </p:nvSpPr>
        <p:spPr>
          <a:xfrm>
            <a:off x="925285" y="982662"/>
            <a:ext cx="5170715" cy="1371600"/>
          </a:xfrm>
        </p:spPr>
        <p:txBody>
          <a:bodyPr>
            <a:normAutofit fontScale="90000"/>
          </a:bodyPr>
          <a:lstStyle/>
          <a:p>
            <a:r>
              <a:rPr lang="en-US">
                <a:hlinkClick r:id="rId4"/>
              </a:rPr>
              <a:t>Water Hickory</a:t>
            </a:r>
            <a:br>
              <a:rPr lang="en-US">
                <a:hlinkClick r:id="rId4"/>
              </a:rPr>
            </a:br>
            <a:r>
              <a:rPr lang="en-US" i="1"/>
              <a:t>Carya aquatica</a:t>
            </a:r>
            <a:endParaRPr lang="en-US"/>
          </a:p>
        </p:txBody>
      </p:sp>
      <p:sp>
        <p:nvSpPr>
          <p:cNvPr id="4" name="Text Placeholder 3">
            <a:extLst>
              <a:ext uri="{FF2B5EF4-FFF2-40B4-BE49-F238E27FC236}">
                <a16:creationId xmlns:a16="http://schemas.microsoft.com/office/drawing/2014/main" id="{EA55669D-3A2A-A757-B45B-16278419D42C}"/>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200" b="1" i="0">
                <a:solidFill>
                  <a:srgbClr val="000000"/>
                </a:solidFill>
                <a:effectLst/>
              </a:rPr>
              <a:t>Tree Description: </a:t>
            </a:r>
            <a:r>
              <a:rPr lang="en-US" sz="1200" b="0" i="0">
                <a:solidFill>
                  <a:srgbClr val="000000"/>
                </a:solidFill>
                <a:effectLst/>
              </a:rPr>
              <a:t>A slender tree of forested wetlands, attaining a height of 100 feet and a trunk diameter up to 2 feet, with its upright branches forming a narrow crown. The branches, twigs, and leaves lack prickles or thorns.</a:t>
            </a:r>
          </a:p>
          <a:p>
            <a:pPr marL="0" indent="0" algn="l">
              <a:buNone/>
            </a:pPr>
            <a:r>
              <a:rPr lang="en-US" sz="1200" b="1" i="0">
                <a:solidFill>
                  <a:srgbClr val="000000"/>
                </a:solidFill>
                <a:effectLst/>
              </a:rPr>
              <a:t>Leaf: </a:t>
            </a:r>
            <a:r>
              <a:rPr lang="en-US" sz="1200" b="0" i="0">
                <a:solidFill>
                  <a:srgbClr val="000000"/>
                </a:solidFill>
                <a:effectLst/>
              </a:rPr>
              <a:t>Alternate, once-compound, 9" to 15" long, with 11 to 15 slender leaflets, though sometimes fewer; each leaflet is 3" to 5" long and 0.5" to 1" wide, lanceolate, and finely-toothed along the margin; the terminal leaflets are usually longer than the ones towards the base of the leaf. Leaves are light green on top, paler beneath, turning yellow in fall.</a:t>
            </a:r>
          </a:p>
          <a:p>
            <a:pPr marL="0" indent="0" algn="l">
              <a:buNone/>
            </a:pPr>
            <a:r>
              <a:rPr lang="en-US" sz="1200" b="1" i="0">
                <a:solidFill>
                  <a:srgbClr val="000000"/>
                </a:solidFill>
                <a:effectLst/>
              </a:rPr>
              <a:t>Flower: </a:t>
            </a:r>
            <a:r>
              <a:rPr lang="en-US" sz="1200" b="0" i="0">
                <a:solidFill>
                  <a:srgbClr val="000000"/>
                </a:solidFill>
                <a:effectLst/>
              </a:rPr>
              <a:t>Male and female flowers borne separately on the same tree in spring; the male in three-branched catkins 2.5" to 3" long, the female in short clusters at the end of the branches.</a:t>
            </a:r>
          </a:p>
          <a:p>
            <a:pPr marL="0" indent="0" algn="l">
              <a:buNone/>
            </a:pPr>
            <a:r>
              <a:rPr lang="en-US" sz="1200" b="1" i="0">
                <a:solidFill>
                  <a:srgbClr val="000000"/>
                </a:solidFill>
                <a:effectLst/>
              </a:rPr>
              <a:t>Fruit: </a:t>
            </a:r>
            <a:r>
              <a:rPr lang="en-US" sz="1200" b="0" i="0">
                <a:solidFill>
                  <a:srgbClr val="000000"/>
                </a:solidFill>
                <a:effectLst/>
              </a:rPr>
              <a:t>The fruits are often borne in clusters of 3 or 4; the nut itself is flattened, oval, 1.5" long and 1" wide, pointed, and enclosed in a thin, red-brown, four-angled hull that splits to the base. The shell of the nut is thin, with a bitter kernel, giving it one of its common names, "bitter pecan."</a:t>
            </a:r>
          </a:p>
          <a:p>
            <a:pPr marL="0" indent="0" algn="l">
              <a:buNone/>
            </a:pPr>
            <a:r>
              <a:rPr lang="en-US" sz="1200" b="1" i="0">
                <a:solidFill>
                  <a:srgbClr val="000000"/>
                </a:solidFill>
                <a:effectLst/>
              </a:rPr>
              <a:t>Bark: </a:t>
            </a:r>
            <a:r>
              <a:rPr lang="en-US" sz="1200" b="0" i="0">
                <a:solidFill>
                  <a:srgbClr val="000000"/>
                </a:solidFill>
                <a:effectLst/>
              </a:rPr>
              <a:t>Gray-brown and smooth at first, developing into long, loose, thick, plate-like scales.</a:t>
            </a:r>
          </a:p>
        </p:txBody>
      </p:sp>
      <p:pic>
        <p:nvPicPr>
          <p:cNvPr id="3" name="Picture 2">
            <a:extLst>
              <a:ext uri="{FF2B5EF4-FFF2-40B4-BE49-F238E27FC236}">
                <a16:creationId xmlns:a16="http://schemas.microsoft.com/office/drawing/2014/main" id="{5FDDE8E8-25B8-E36A-AD19-2257494BB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149"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387162"/>
      </p:ext>
    </p:extLst>
  </p:cSld>
  <p:clrMapOvr>
    <a:masterClrMapping/>
  </p:clrMapOvr>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C5CC6E-6D99-B64C-CA1A-309EAAC8DCEE}"/>
              </a:ext>
            </a:extLst>
          </p:cNvPr>
          <p:cNvSpPr>
            <a:spLocks noGrp="1"/>
          </p:cNvSpPr>
          <p:nvPr>
            <p:ph type="title"/>
          </p:nvPr>
        </p:nvSpPr>
        <p:spPr/>
        <p:txBody>
          <a:bodyPr>
            <a:normAutofit/>
          </a:bodyPr>
          <a:lstStyle/>
          <a:p>
            <a:r>
              <a:rPr lang="en-US" sz="4000"/>
              <a:t>Waxmyrtle/Bayberry Family | </a:t>
            </a:r>
            <a:r>
              <a:rPr lang="en-US" sz="4000" err="1"/>
              <a:t>Myricaceae</a:t>
            </a:r>
            <a:endParaRPr lang="en-US" sz="4000"/>
          </a:p>
        </p:txBody>
      </p:sp>
      <p:sp>
        <p:nvSpPr>
          <p:cNvPr id="6" name="Text Placeholder 5">
            <a:extLst>
              <a:ext uri="{FF2B5EF4-FFF2-40B4-BE49-F238E27FC236}">
                <a16:creationId xmlns:a16="http://schemas.microsoft.com/office/drawing/2014/main" id="{AEB7DD82-7865-35DE-02BB-00C992FA9620}"/>
              </a:ext>
            </a:extLst>
          </p:cNvPr>
          <p:cNvSpPr>
            <a:spLocks noGrp="1"/>
          </p:cNvSpPr>
          <p:nvPr>
            <p:ph type="body" idx="1"/>
          </p:nvPr>
        </p:nvSpPr>
        <p:spPr/>
        <p:txBody>
          <a:bodyPr/>
          <a:lstStyle/>
          <a:p>
            <a:r>
              <a:rPr lang="en-US"/>
              <a:t>Leaves evergreen, simple, alternate, aromatic, and with tiny resin dots</a:t>
            </a:r>
          </a:p>
        </p:txBody>
      </p:sp>
    </p:spTree>
    <p:extLst>
      <p:ext uri="{BB962C8B-B14F-4D97-AF65-F5344CB8AC3E}">
        <p14:creationId xmlns:p14="http://schemas.microsoft.com/office/powerpoint/2010/main" val="1822613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7BF4F-5A6E-C398-A589-2C21520EA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B3366-ED61-98DE-3290-A93021DB5C33}"/>
              </a:ext>
            </a:extLst>
          </p:cNvPr>
          <p:cNvSpPr>
            <a:spLocks noGrp="1"/>
          </p:cNvSpPr>
          <p:nvPr>
            <p:ph type="title" idx="4294967295"/>
          </p:nvPr>
        </p:nvSpPr>
        <p:spPr>
          <a:xfrm>
            <a:off x="925285" y="982662"/>
            <a:ext cx="5170715" cy="1371600"/>
          </a:xfrm>
        </p:spPr>
        <p:txBody>
          <a:bodyPr>
            <a:normAutofit fontScale="90000"/>
          </a:bodyPr>
          <a:lstStyle/>
          <a:p>
            <a:r>
              <a:rPr lang="en-US" sz="3600" dirty="0">
                <a:hlinkClick r:id="rId3"/>
              </a:rPr>
              <a:t>Wax Myrtle</a:t>
            </a:r>
            <a:r>
              <a:rPr lang="en-US" sz="3600" dirty="0"/>
              <a:t>/Southern Bayberry</a:t>
            </a:r>
            <a:br>
              <a:rPr lang="en-US" dirty="0"/>
            </a:br>
            <a:r>
              <a:rPr lang="en-US" sz="3600" i="1" dirty="0"/>
              <a:t>Morella cerifera</a:t>
            </a:r>
            <a:endParaRPr lang="en-US" dirty="0"/>
          </a:p>
        </p:txBody>
      </p:sp>
      <p:sp>
        <p:nvSpPr>
          <p:cNvPr id="4" name="Text Placeholder 3">
            <a:extLst>
              <a:ext uri="{FF2B5EF4-FFF2-40B4-BE49-F238E27FC236}">
                <a16:creationId xmlns:a16="http://schemas.microsoft.com/office/drawing/2014/main" id="{0B70E25F-75EA-CB40-7CC7-3939E5F16C91}"/>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dirty="0">
                <a:solidFill>
                  <a:srgbClr val="000000"/>
                </a:solidFill>
                <a:effectLst/>
              </a:rPr>
              <a:t>Tree Description: </a:t>
            </a:r>
            <a:r>
              <a:rPr lang="en-US" sz="1400" b="0" i="0" dirty="0">
                <a:solidFill>
                  <a:srgbClr val="000000"/>
                </a:solidFill>
                <a:effectLst/>
              </a:rPr>
              <a:t>A shrub or small, multi-trunked tree to 20 feet tall and a trunk to 6" in diameter, with an open crown of light green foliage.</a:t>
            </a:r>
          </a:p>
          <a:p>
            <a:pPr marL="0" indent="0" algn="l">
              <a:buNone/>
            </a:pPr>
            <a:r>
              <a:rPr lang="en-US" sz="1400" b="1" i="0" dirty="0">
                <a:solidFill>
                  <a:srgbClr val="000000"/>
                </a:solidFill>
                <a:effectLst/>
              </a:rPr>
              <a:t>Leaf: </a:t>
            </a:r>
            <a:r>
              <a:rPr lang="en-US" sz="1400" b="0" i="0" dirty="0">
                <a:solidFill>
                  <a:srgbClr val="000000"/>
                </a:solidFill>
                <a:effectLst/>
              </a:rPr>
              <a:t>Simple, alternate, 2" to 4" long and 0.5" to 0.75" wide, obovate, with a few sharp teeth along the upper half of the leaf margin. Leaves are evergreen, light green in color, and shiny above.</a:t>
            </a:r>
          </a:p>
          <a:p>
            <a:pPr marL="0" indent="0" algn="l">
              <a:buNone/>
            </a:pPr>
            <a:r>
              <a:rPr lang="en-US" sz="1400" b="1" i="0" dirty="0">
                <a:solidFill>
                  <a:srgbClr val="000000"/>
                </a:solidFill>
                <a:effectLst/>
              </a:rPr>
              <a:t>Flower: </a:t>
            </a:r>
            <a:r>
              <a:rPr lang="en-US" sz="1400" b="0" i="0" dirty="0">
                <a:solidFill>
                  <a:srgbClr val="000000"/>
                </a:solidFill>
                <a:effectLst/>
              </a:rPr>
              <a:t>Male and female flowers on separate trees. Male flowers appear along the twigs in spring as short, 0.5"long, yellowish catkins; female flowers similar in size and shape to the male flowers, but reddish.</a:t>
            </a:r>
          </a:p>
          <a:p>
            <a:pPr marL="0" indent="0" algn="l">
              <a:buNone/>
            </a:pPr>
            <a:r>
              <a:rPr lang="en-US" sz="1400" b="1" i="0" dirty="0">
                <a:solidFill>
                  <a:srgbClr val="000000"/>
                </a:solidFill>
                <a:effectLst/>
              </a:rPr>
              <a:t>Fruit: </a:t>
            </a:r>
            <a:r>
              <a:rPr lang="en-US" sz="1400" b="0" i="0" dirty="0">
                <a:solidFill>
                  <a:srgbClr val="000000"/>
                </a:solidFill>
                <a:effectLst/>
              </a:rPr>
              <a:t>A round, light green drupe, about 0.1" to 0.2" in diameter, clustered along the twigs, each fruit covered with a thick coating of whitish wax.</a:t>
            </a:r>
          </a:p>
          <a:p>
            <a:pPr marL="0" indent="0" algn="l">
              <a:buNone/>
            </a:pPr>
            <a:r>
              <a:rPr lang="en-US" sz="1400" b="1" i="0" dirty="0">
                <a:solidFill>
                  <a:srgbClr val="000000"/>
                </a:solidFill>
                <a:effectLst/>
              </a:rPr>
              <a:t>Bark: </a:t>
            </a:r>
            <a:r>
              <a:rPr lang="en-US" sz="1400" b="0" i="0" dirty="0">
                <a:solidFill>
                  <a:srgbClr val="000000"/>
                </a:solidFill>
                <a:effectLst/>
              </a:rPr>
              <a:t>Smooth, gray, blotched on older trunks, developing shallow fissures on only the largest trunks.</a:t>
            </a:r>
          </a:p>
        </p:txBody>
      </p:sp>
      <p:pic>
        <p:nvPicPr>
          <p:cNvPr id="3" name="Picture 2">
            <a:extLst>
              <a:ext uri="{FF2B5EF4-FFF2-40B4-BE49-F238E27FC236}">
                <a16:creationId xmlns:a16="http://schemas.microsoft.com/office/drawing/2014/main" id="{2A7C1876-A466-592D-E3DF-447E5572E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866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E791BE-0CC8-4D14-7F53-A94F25B8D67B}"/>
              </a:ext>
            </a:extLst>
          </p:cNvPr>
          <p:cNvSpPr>
            <a:spLocks noGrp="1"/>
          </p:cNvSpPr>
          <p:nvPr>
            <p:ph type="title"/>
          </p:nvPr>
        </p:nvSpPr>
        <p:spPr/>
        <p:txBody>
          <a:bodyPr/>
          <a:lstStyle/>
          <a:p>
            <a:r>
              <a:rPr lang="en-US"/>
              <a:t>Willow Family | Salicaceae</a:t>
            </a:r>
          </a:p>
        </p:txBody>
      </p:sp>
      <p:sp>
        <p:nvSpPr>
          <p:cNvPr id="6" name="Text Placeholder 5">
            <a:extLst>
              <a:ext uri="{FF2B5EF4-FFF2-40B4-BE49-F238E27FC236}">
                <a16:creationId xmlns:a16="http://schemas.microsoft.com/office/drawing/2014/main" id="{C5650DD5-1CC7-A00D-0A0C-476F0496F8B2}"/>
              </a:ext>
            </a:extLst>
          </p:cNvPr>
          <p:cNvSpPr>
            <a:spLocks noGrp="1"/>
          </p:cNvSpPr>
          <p:nvPr>
            <p:ph type="body" idx="1"/>
          </p:nvPr>
        </p:nvSpPr>
        <p:spPr/>
        <p:txBody>
          <a:bodyPr/>
          <a:lstStyle/>
          <a:p>
            <a:r>
              <a:rPr lang="en-US"/>
              <a:t>Leaves simple, alternate, deciduous. Leaves of </a:t>
            </a:r>
            <a:r>
              <a:rPr lang="en-US" i="1"/>
              <a:t>Willows </a:t>
            </a:r>
            <a:r>
              <a:rPr lang="en-US"/>
              <a:t>slender, leaves of </a:t>
            </a:r>
            <a:r>
              <a:rPr lang="en-US" i="1"/>
              <a:t>Poplars</a:t>
            </a:r>
            <a:r>
              <a:rPr lang="en-US"/>
              <a:t> broad</a:t>
            </a:r>
          </a:p>
        </p:txBody>
      </p:sp>
    </p:spTree>
    <p:extLst>
      <p:ext uri="{BB962C8B-B14F-4D97-AF65-F5344CB8AC3E}">
        <p14:creationId xmlns:p14="http://schemas.microsoft.com/office/powerpoint/2010/main" val="1100315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39C6E-B494-28D1-BBCE-035B5178B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07FDA-63AF-F4AB-65E3-E7572058861B}"/>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Black Willow</a:t>
            </a:r>
            <a:br>
              <a:rPr lang="en-US"/>
            </a:br>
            <a:r>
              <a:rPr lang="en-US" i="1"/>
              <a:t>Salix nigra</a:t>
            </a:r>
            <a:endParaRPr lang="en-US"/>
          </a:p>
        </p:txBody>
      </p:sp>
      <p:sp>
        <p:nvSpPr>
          <p:cNvPr id="4" name="Text Placeholder 3">
            <a:extLst>
              <a:ext uri="{FF2B5EF4-FFF2-40B4-BE49-F238E27FC236}">
                <a16:creationId xmlns:a16="http://schemas.microsoft.com/office/drawing/2014/main" id="{684CDA4F-FD74-C46A-94F7-56F2350077EA}"/>
              </a:ext>
            </a:extLst>
          </p:cNvPr>
          <p:cNvSpPr>
            <a:spLocks noGrp="1"/>
          </p:cNvSpPr>
          <p:nvPr>
            <p:ph type="body" sz="half" idx="4294967295"/>
          </p:nvPr>
        </p:nvSpPr>
        <p:spPr>
          <a:xfrm>
            <a:off x="887639" y="2510292"/>
            <a:ext cx="5208361" cy="3365045"/>
          </a:xfrm>
        </p:spPr>
        <p:txBody>
          <a:bodyPr>
            <a:normAutofit fontScale="92500" lnSpcReduction="10000"/>
          </a:bodyPr>
          <a:lstStyle/>
          <a:p>
            <a:pPr marL="0" indent="0" algn="l">
              <a:buNone/>
            </a:pPr>
            <a:r>
              <a:rPr lang="en-US" sz="1400" b="1" i="0">
                <a:solidFill>
                  <a:srgbClr val="000000"/>
                </a:solidFill>
                <a:effectLst/>
              </a:rPr>
              <a:t>Tree Description: </a:t>
            </a:r>
            <a:r>
              <a:rPr lang="en-US" sz="1400" b="0" i="0">
                <a:solidFill>
                  <a:srgbClr val="000000"/>
                </a:solidFill>
                <a:effectLst/>
              </a:rPr>
              <a:t>A large tree usually growing to 50 feet tall, but can reach 100 feet, with one or more trunks to 3 feet in diameter and an upright branching habit. In winter the reddish-brown or golden twigs are conspicuous.</a:t>
            </a:r>
          </a:p>
          <a:p>
            <a:pPr marL="0" indent="0" algn="l">
              <a:buNone/>
            </a:pPr>
            <a:r>
              <a:rPr lang="en-US" sz="1400" b="1" i="0">
                <a:solidFill>
                  <a:srgbClr val="000000"/>
                </a:solidFill>
                <a:effectLst/>
              </a:rPr>
              <a:t>Leaf: </a:t>
            </a:r>
            <a:r>
              <a:rPr lang="en-US" sz="1400" b="0" i="0">
                <a:solidFill>
                  <a:srgbClr val="000000"/>
                </a:solidFill>
                <a:effectLst/>
              </a:rPr>
              <a:t>Simple, alternate, 3" to 6" long and 0.5" to 0.75" wide, linear-lanceolate in shape, leaf margin finely-toothed; leaves are bright green on both sides, turning pale yellow in the fall.</a:t>
            </a:r>
          </a:p>
          <a:p>
            <a:pPr marL="0" indent="0" algn="l">
              <a:buNone/>
            </a:pPr>
            <a:r>
              <a:rPr lang="en-US" sz="1400" b="1" i="0">
                <a:solidFill>
                  <a:srgbClr val="000000"/>
                </a:solidFill>
                <a:effectLst/>
              </a:rPr>
              <a:t>Flower: </a:t>
            </a:r>
            <a:r>
              <a:rPr lang="en-US" sz="1400" b="0" i="0">
                <a:solidFill>
                  <a:srgbClr val="000000"/>
                </a:solidFill>
                <a:effectLst/>
              </a:rPr>
              <a:t>Male and female flowers are borne on separate trees in the spring as catkins, 1" to 3" long.</a:t>
            </a:r>
          </a:p>
          <a:p>
            <a:pPr marL="0" indent="0" algn="l">
              <a:buNone/>
            </a:pPr>
            <a:r>
              <a:rPr lang="en-US" sz="1400" b="1" i="0">
                <a:solidFill>
                  <a:srgbClr val="000000"/>
                </a:solidFill>
                <a:effectLst/>
              </a:rPr>
              <a:t>Fruit: </a:t>
            </a:r>
            <a:r>
              <a:rPr lang="en-US" sz="1400" b="0" i="0">
                <a:solidFill>
                  <a:srgbClr val="000000"/>
                </a:solidFill>
                <a:effectLst/>
              </a:rPr>
              <a:t>A long, cylindrical string of capsules, 3" to 4" long, each containing numerous small seeds with long silky hairs which enable them to be blown long distances.</a:t>
            </a:r>
          </a:p>
          <a:p>
            <a:pPr marL="0" indent="0" algn="l">
              <a:buNone/>
            </a:pPr>
            <a:r>
              <a:rPr lang="en-US" sz="1400" b="1" i="0">
                <a:solidFill>
                  <a:srgbClr val="000000"/>
                </a:solidFill>
                <a:effectLst/>
              </a:rPr>
              <a:t>Bark: </a:t>
            </a:r>
            <a:r>
              <a:rPr lang="en-US" sz="1400" b="0" i="0">
                <a:solidFill>
                  <a:srgbClr val="000000"/>
                </a:solidFill>
                <a:effectLst/>
              </a:rPr>
              <a:t>Light brown, gray, or black, developing broad plates that separate from the trunk and give it a somewhat shaggy appearance.</a:t>
            </a:r>
          </a:p>
        </p:txBody>
      </p:sp>
      <p:pic>
        <p:nvPicPr>
          <p:cNvPr id="3" name="Picture 2">
            <a:extLst>
              <a:ext uri="{FF2B5EF4-FFF2-40B4-BE49-F238E27FC236}">
                <a16:creationId xmlns:a16="http://schemas.microsoft.com/office/drawing/2014/main" id="{B5F8B2A1-DCB4-8991-55B5-9AEA932C1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7795" y="982662"/>
            <a:ext cx="4886566"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999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tmore Stick English">
            <a:extLst>
              <a:ext uri="{FF2B5EF4-FFF2-40B4-BE49-F238E27FC236}">
                <a16:creationId xmlns:a16="http://schemas.microsoft.com/office/drawing/2014/main" id="{38317FD3-0F77-3F0B-0577-7921DD818D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00" b="99133" l="10000" r="90000">
                        <a14:foregroundMark x1="47600" y1="2133" x2="53400" y2="9267"/>
                        <a14:foregroundMark x1="53400" y1="9267" x2="53400" y2="9667"/>
                        <a14:foregroundMark x1="46600" y1="1867" x2="53200" y2="5467"/>
                        <a14:foregroundMark x1="53200" y1="5467" x2="53533" y2="5800"/>
                        <a14:foregroundMark x1="46333" y1="1600" x2="54067" y2="2267"/>
                        <a14:foregroundMark x1="48667" y1="92400" x2="49467" y2="99133"/>
                      </a14:backgroundRemoval>
                    </a14:imgEffect>
                  </a14:imgLayer>
                </a14:imgProps>
              </a:ext>
              <a:ext uri="{28A0092B-C50C-407E-A947-70E740481C1C}">
                <a14:useLocalDpi xmlns:a14="http://schemas.microsoft.com/office/drawing/2010/main" val="0"/>
              </a:ext>
            </a:extLst>
          </a:blip>
          <a:srcRect/>
          <a:stretch>
            <a:fillRect/>
          </a:stretch>
        </p:blipFill>
        <p:spPr bwMode="auto">
          <a:xfrm>
            <a:off x="-1247773" y="1239807"/>
            <a:ext cx="5124048" cy="51240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4E901C-8890-322D-B853-3A18D20EC9C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31" b="95577" l="10000" r="90000">
                        <a14:foregroundMark x1="64615" y1="10769" x2="53077" y2="7115"/>
                        <a14:foregroundMark x1="53077" y1="7115" x2="38654" y2="8462"/>
                        <a14:foregroundMark x1="40000" y1="25769" x2="54423" y2="30769"/>
                        <a14:foregroundMark x1="54423" y1="30769" x2="55577" y2="29231"/>
                        <a14:foregroundMark x1="71538" y1="36923" x2="80962" y2="42692"/>
                        <a14:foregroundMark x1="80962" y1="42692" x2="80577" y2="53077"/>
                        <a14:foregroundMark x1="80577" y1="53077" x2="70769" y2="59231"/>
                        <a14:foregroundMark x1="70769" y1="59231" x2="23077" y2="59231"/>
                        <a14:foregroundMark x1="23077" y1="59231" x2="18654" y2="70769"/>
                        <a14:foregroundMark x1="18654" y1="70769" x2="24038" y2="81731"/>
                        <a14:foregroundMark x1="24038" y1="81731" x2="55962" y2="94808"/>
                        <a14:foregroundMark x1="55962" y1="94808" x2="59808" y2="91346"/>
                        <a14:foregroundMark x1="21538" y1="60192" x2="16346" y2="70385"/>
                        <a14:foregroundMark x1="16346" y1="70385" x2="16346" y2="70769"/>
                        <a14:foregroundMark x1="58077" y1="94808" x2="60000" y2="92115"/>
                        <a14:foregroundMark x1="59038" y1="95577" x2="60385" y2="93654"/>
                        <a14:foregroundMark x1="34808" y1="89615" x2="45192" y2="92885"/>
                        <a14:foregroundMark x1="45192" y1="92885" x2="45192" y2="92885"/>
                      </a14:backgroundRemoval>
                    </a14:imgEffect>
                  </a14:imgLayer>
                </a14:imgProps>
              </a:ext>
            </a:extLst>
          </a:blip>
          <a:stretch>
            <a:fillRect/>
          </a:stretch>
        </p:blipFill>
        <p:spPr>
          <a:xfrm>
            <a:off x="2530764" y="1161428"/>
            <a:ext cx="2621682" cy="2621682"/>
          </a:xfrm>
          <a:prstGeom prst="rect">
            <a:avLst/>
          </a:prstGeom>
        </p:spPr>
      </p:pic>
      <p:pic>
        <p:nvPicPr>
          <p:cNvPr id="8196" name="Picture 4" descr="SUUNTO PM-5 Clinometer: Accurately measure heights, vertical angles and  slopes in Oman | Whizz Clinometers">
            <a:extLst>
              <a:ext uri="{FF2B5EF4-FFF2-40B4-BE49-F238E27FC236}">
                <a16:creationId xmlns:a16="http://schemas.microsoft.com/office/drawing/2014/main" id="{CE5969C3-9382-3D47-E9EF-ECCF77C7FF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18528" y="3594278"/>
            <a:ext cx="2373340" cy="296667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Jim-Gem® Rectangular Cruising Prisms">
            <a:extLst>
              <a:ext uri="{FF2B5EF4-FFF2-40B4-BE49-F238E27FC236}">
                <a16:creationId xmlns:a16="http://schemas.microsoft.com/office/drawing/2014/main" id="{61B8C3D3-848E-3E38-5868-0A2B4D110CF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3267" r="98600">
                        <a14:foregroundMark x1="10667" y1="31533" x2="4800" y2="35400"/>
                        <a14:foregroundMark x1="4800" y1="35400" x2="5800" y2="79867"/>
                        <a14:foregroundMark x1="5800" y1="79867" x2="9933" y2="87667"/>
                        <a14:foregroundMark x1="9933" y1="87667" x2="17333" y2="88733"/>
                        <a14:foregroundMark x1="17333" y1="88733" x2="22533" y2="86733"/>
                        <a14:foregroundMark x1="6933" y1="31133" x2="3267" y2="80133"/>
                        <a14:foregroundMark x1="16067" y1="28667" x2="24800" y2="27933"/>
                        <a14:foregroundMark x1="24800" y1="27933" x2="92733" y2="11067"/>
                        <a14:foregroundMark x1="92733" y1="11067" x2="98867" y2="15000"/>
                        <a14:foregroundMark x1="98867" y1="15000" x2="99533" y2="62000"/>
                        <a14:foregroundMark x1="99533" y1="62000" x2="93200" y2="66267"/>
                        <a14:foregroundMark x1="93200" y1="66267" x2="89067" y2="67467"/>
                        <a14:foregroundMark x1="27400" y1="25600" x2="51467" y2="21400"/>
                        <a14:foregroundMark x1="51467" y1="21400" x2="57600" y2="18133"/>
                        <a14:foregroundMark x1="57600" y1="18133" x2="90400" y2="13533"/>
                        <a14:foregroundMark x1="90400" y1="13533" x2="97733" y2="18733"/>
                        <a14:foregroundMark x1="97733" y1="18733" x2="98600" y2="62733"/>
                      </a14:backgroundRemoval>
                    </a14:imgEffect>
                  </a14:imgLayer>
                </a14:imgProps>
              </a:ext>
              <a:ext uri="{28A0092B-C50C-407E-A947-70E740481C1C}">
                <a14:useLocalDpi xmlns:a14="http://schemas.microsoft.com/office/drawing/2010/main" val="0"/>
              </a:ext>
            </a:extLst>
          </a:blip>
          <a:srcRect/>
          <a:stretch>
            <a:fillRect/>
          </a:stretch>
        </p:blipFill>
        <p:spPr bwMode="auto">
          <a:xfrm>
            <a:off x="5232766" y="2355100"/>
            <a:ext cx="1722208" cy="172220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aliper - 50cm">
            <a:extLst>
              <a:ext uri="{FF2B5EF4-FFF2-40B4-BE49-F238E27FC236}">
                <a16:creationId xmlns:a16="http://schemas.microsoft.com/office/drawing/2014/main" id="{61207EF5-0903-670A-39C7-50C81E011B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4333" r="97000">
                        <a14:foregroundMark x1="89444" y1="73111" x2="97111" y2="77444"/>
                        <a14:foregroundMark x1="97111" y1="77444" x2="97111" y2="77556"/>
                        <a14:foregroundMark x1="11111" y1="48778" x2="4333" y2="61444"/>
                      </a14:backgroundRemoval>
                    </a14:imgEffect>
                  </a14:imgLayer>
                </a14:imgProps>
              </a:ext>
              <a:ext uri="{28A0092B-C50C-407E-A947-70E740481C1C}">
                <a14:useLocalDpi xmlns:a14="http://schemas.microsoft.com/office/drawing/2010/main" val="0"/>
              </a:ext>
            </a:extLst>
          </a:blip>
          <a:srcRect/>
          <a:stretch>
            <a:fillRect/>
          </a:stretch>
        </p:blipFill>
        <p:spPr bwMode="auto">
          <a:xfrm>
            <a:off x="7370618" y="2604108"/>
            <a:ext cx="3943936" cy="394393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aglof Increment Borer 600mm 2-thread - Forestry Tools">
            <a:extLst>
              <a:ext uri="{FF2B5EF4-FFF2-40B4-BE49-F238E27FC236}">
                <a16:creationId xmlns:a16="http://schemas.microsoft.com/office/drawing/2014/main" id="{49CB4D74-ADE2-25F3-8B1B-EB2077163785}"/>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61" b="89844" l="1074" r="95313">
                        <a14:foregroundMark x1="88770" y1="68555" x2="95410" y2="79883"/>
                        <a14:foregroundMark x1="1074" y1="79590" x2="68750" y2="42383"/>
                      </a14:backgroundRemoval>
                    </a14:imgEffect>
                  </a14:imgLayer>
                </a14:imgProps>
              </a:ext>
              <a:ext uri="{28A0092B-C50C-407E-A947-70E740481C1C}">
                <a14:useLocalDpi xmlns:a14="http://schemas.microsoft.com/office/drawing/2010/main" val="0"/>
              </a:ext>
            </a:extLst>
          </a:blip>
          <a:srcRect/>
          <a:stretch>
            <a:fillRect/>
          </a:stretch>
        </p:blipFill>
        <p:spPr bwMode="auto">
          <a:xfrm>
            <a:off x="7741809" y="227446"/>
            <a:ext cx="3201554" cy="32015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6EB3CBE-B10D-440C-310D-55C25C6A4AB7}"/>
              </a:ext>
            </a:extLst>
          </p:cNvPr>
          <p:cNvSpPr txBox="1"/>
          <p:nvPr/>
        </p:nvSpPr>
        <p:spPr>
          <a:xfrm>
            <a:off x="1592443" y="5015631"/>
            <a:ext cx="1847848" cy="1200329"/>
          </a:xfrm>
          <a:prstGeom prst="rect">
            <a:avLst/>
          </a:prstGeom>
          <a:noFill/>
        </p:spPr>
        <p:txBody>
          <a:bodyPr wrap="square" rtlCol="0">
            <a:spAutoFit/>
          </a:bodyPr>
          <a:lstStyle/>
          <a:p>
            <a:pPr algn="ctr"/>
            <a:r>
              <a:rPr lang="en-US"/>
              <a:t>Biltmore stick with Merritt Hypsometer scale</a:t>
            </a:r>
          </a:p>
        </p:txBody>
      </p:sp>
      <p:sp>
        <p:nvSpPr>
          <p:cNvPr id="7" name="TextBox 6">
            <a:extLst>
              <a:ext uri="{FF2B5EF4-FFF2-40B4-BE49-F238E27FC236}">
                <a16:creationId xmlns:a16="http://schemas.microsoft.com/office/drawing/2014/main" id="{E8167C19-0538-0C43-E3E1-C4DA1BC146A1}"/>
              </a:ext>
            </a:extLst>
          </p:cNvPr>
          <p:cNvSpPr txBox="1"/>
          <p:nvPr/>
        </p:nvSpPr>
        <p:spPr>
          <a:xfrm>
            <a:off x="1993757" y="838262"/>
            <a:ext cx="1847848" cy="646331"/>
          </a:xfrm>
          <a:prstGeom prst="rect">
            <a:avLst/>
          </a:prstGeom>
          <a:noFill/>
        </p:spPr>
        <p:txBody>
          <a:bodyPr wrap="square" rtlCol="0">
            <a:spAutoFit/>
          </a:bodyPr>
          <a:lstStyle/>
          <a:p>
            <a:pPr algn="ctr"/>
            <a:r>
              <a:rPr lang="en-US"/>
              <a:t>(diameter) </a:t>
            </a:r>
          </a:p>
          <a:p>
            <a:pPr algn="ctr"/>
            <a:r>
              <a:rPr lang="en-US"/>
              <a:t>D-tape</a:t>
            </a:r>
          </a:p>
        </p:txBody>
      </p:sp>
      <p:sp>
        <p:nvSpPr>
          <p:cNvPr id="8" name="TextBox 7">
            <a:extLst>
              <a:ext uri="{FF2B5EF4-FFF2-40B4-BE49-F238E27FC236}">
                <a16:creationId xmlns:a16="http://schemas.microsoft.com/office/drawing/2014/main" id="{32F26907-C829-58A1-7FE2-C5AC8CE9F2F9}"/>
              </a:ext>
            </a:extLst>
          </p:cNvPr>
          <p:cNvSpPr txBox="1"/>
          <p:nvPr/>
        </p:nvSpPr>
        <p:spPr>
          <a:xfrm>
            <a:off x="5314948" y="2170104"/>
            <a:ext cx="1847848" cy="369332"/>
          </a:xfrm>
          <a:prstGeom prst="rect">
            <a:avLst/>
          </a:prstGeom>
          <a:noFill/>
        </p:spPr>
        <p:txBody>
          <a:bodyPr wrap="square" rtlCol="0">
            <a:spAutoFit/>
          </a:bodyPr>
          <a:lstStyle/>
          <a:p>
            <a:pPr algn="ctr"/>
            <a:r>
              <a:rPr lang="en-US"/>
              <a:t>Cruising prism</a:t>
            </a:r>
          </a:p>
        </p:txBody>
      </p:sp>
      <p:sp>
        <p:nvSpPr>
          <p:cNvPr id="9" name="TextBox 8">
            <a:extLst>
              <a:ext uri="{FF2B5EF4-FFF2-40B4-BE49-F238E27FC236}">
                <a16:creationId xmlns:a16="http://schemas.microsoft.com/office/drawing/2014/main" id="{5BE847BB-4C97-138F-4971-766E9A85B769}"/>
              </a:ext>
            </a:extLst>
          </p:cNvPr>
          <p:cNvSpPr txBox="1"/>
          <p:nvPr/>
        </p:nvSpPr>
        <p:spPr>
          <a:xfrm>
            <a:off x="4888237" y="5649825"/>
            <a:ext cx="1847848" cy="369332"/>
          </a:xfrm>
          <a:prstGeom prst="rect">
            <a:avLst/>
          </a:prstGeom>
          <a:noFill/>
        </p:spPr>
        <p:txBody>
          <a:bodyPr wrap="square" rtlCol="0">
            <a:spAutoFit/>
          </a:bodyPr>
          <a:lstStyle/>
          <a:p>
            <a:pPr algn="ctr"/>
            <a:r>
              <a:rPr lang="en-US"/>
              <a:t>Clinometer</a:t>
            </a:r>
          </a:p>
        </p:txBody>
      </p:sp>
      <p:sp>
        <p:nvSpPr>
          <p:cNvPr id="10" name="TextBox 9">
            <a:extLst>
              <a:ext uri="{FF2B5EF4-FFF2-40B4-BE49-F238E27FC236}">
                <a16:creationId xmlns:a16="http://schemas.microsoft.com/office/drawing/2014/main" id="{995D98F4-27A1-DE8B-9E35-2D6993C4E00E}"/>
              </a:ext>
            </a:extLst>
          </p:cNvPr>
          <p:cNvSpPr txBox="1"/>
          <p:nvPr/>
        </p:nvSpPr>
        <p:spPr>
          <a:xfrm>
            <a:off x="8418662" y="4892950"/>
            <a:ext cx="1847848" cy="369332"/>
          </a:xfrm>
          <a:prstGeom prst="rect">
            <a:avLst/>
          </a:prstGeom>
          <a:noFill/>
        </p:spPr>
        <p:txBody>
          <a:bodyPr wrap="square" rtlCol="0">
            <a:spAutoFit/>
          </a:bodyPr>
          <a:lstStyle/>
          <a:p>
            <a:pPr algn="ctr"/>
            <a:r>
              <a:rPr lang="en-US"/>
              <a:t>Tree caliper</a:t>
            </a:r>
          </a:p>
        </p:txBody>
      </p:sp>
      <p:sp>
        <p:nvSpPr>
          <p:cNvPr id="11" name="TextBox 10">
            <a:extLst>
              <a:ext uri="{FF2B5EF4-FFF2-40B4-BE49-F238E27FC236}">
                <a16:creationId xmlns:a16="http://schemas.microsoft.com/office/drawing/2014/main" id="{94BD6B75-4E66-440E-4BE1-525A7FDC74C2}"/>
              </a:ext>
            </a:extLst>
          </p:cNvPr>
          <p:cNvSpPr txBox="1"/>
          <p:nvPr/>
        </p:nvSpPr>
        <p:spPr>
          <a:xfrm>
            <a:off x="8930983" y="2472269"/>
            <a:ext cx="1847848" cy="646331"/>
          </a:xfrm>
          <a:prstGeom prst="rect">
            <a:avLst/>
          </a:prstGeom>
          <a:noFill/>
        </p:spPr>
        <p:txBody>
          <a:bodyPr wrap="square" rtlCol="0">
            <a:spAutoFit/>
          </a:bodyPr>
          <a:lstStyle/>
          <a:p>
            <a:pPr algn="ctr"/>
            <a:r>
              <a:rPr lang="en-US"/>
              <a:t>Increment borer</a:t>
            </a:r>
          </a:p>
        </p:txBody>
      </p:sp>
    </p:spTree>
    <p:extLst>
      <p:ext uri="{BB962C8B-B14F-4D97-AF65-F5344CB8AC3E}">
        <p14:creationId xmlns:p14="http://schemas.microsoft.com/office/powerpoint/2010/main" val="503939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D5FF9-1835-A588-E99E-4C40E7FEA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7A6B9-7D7F-6420-5CF2-159F96ED5113}"/>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Eastern Cottonwood </a:t>
            </a:r>
            <a:r>
              <a:rPr lang="en-US" i="1"/>
              <a:t>Populus </a:t>
            </a:r>
            <a:r>
              <a:rPr lang="en-US" i="1" err="1"/>
              <a:t>deltoides</a:t>
            </a:r>
            <a:endParaRPr lang="en-US"/>
          </a:p>
        </p:txBody>
      </p:sp>
      <p:sp>
        <p:nvSpPr>
          <p:cNvPr id="4" name="Text Placeholder 3">
            <a:extLst>
              <a:ext uri="{FF2B5EF4-FFF2-40B4-BE49-F238E27FC236}">
                <a16:creationId xmlns:a16="http://schemas.microsoft.com/office/drawing/2014/main" id="{C7B0FF47-78BA-AC32-1B48-A5F0604CC264}"/>
              </a:ext>
            </a:extLst>
          </p:cNvPr>
          <p:cNvSpPr>
            <a:spLocks noGrp="1"/>
          </p:cNvSpPr>
          <p:nvPr>
            <p:ph type="body" sz="half" idx="4294967295"/>
          </p:nvPr>
        </p:nvSpPr>
        <p:spPr>
          <a:xfrm>
            <a:off x="887639" y="2510292"/>
            <a:ext cx="5208361" cy="3365045"/>
          </a:xfrm>
        </p:spPr>
        <p:txBody>
          <a:bodyPr>
            <a:normAutofit/>
          </a:bodyPr>
          <a:lstStyle/>
          <a:p>
            <a:pPr marL="0" indent="0" algn="l">
              <a:buNone/>
            </a:pPr>
            <a:r>
              <a:rPr lang="en-US" sz="1100" b="1" i="0">
                <a:solidFill>
                  <a:srgbClr val="000000"/>
                </a:solidFill>
                <a:effectLst/>
              </a:rPr>
              <a:t>Tree Description: </a:t>
            </a:r>
            <a:r>
              <a:rPr lang="en-US" sz="1100" b="0" i="0">
                <a:solidFill>
                  <a:srgbClr val="000000"/>
                </a:solidFill>
                <a:effectLst/>
              </a:rPr>
              <a:t>A large tree to 100 feet tall and a stout trunk to 6 feet or more in diameter, with thick, heavy branches that form a rounded, spreading crown.</a:t>
            </a:r>
          </a:p>
          <a:p>
            <a:pPr marL="0" indent="0" algn="l">
              <a:buNone/>
            </a:pPr>
            <a:r>
              <a:rPr lang="en-US" sz="1100" b="1" i="0">
                <a:solidFill>
                  <a:srgbClr val="000000"/>
                </a:solidFill>
                <a:effectLst/>
              </a:rPr>
              <a:t>Leaf: </a:t>
            </a:r>
            <a:r>
              <a:rPr lang="en-US" sz="1100" b="0" i="0">
                <a:solidFill>
                  <a:srgbClr val="000000"/>
                </a:solidFill>
                <a:effectLst/>
              </a:rPr>
              <a:t>Simple, alternate, leaf blade 3" to 5" long and across, triangular in shape, on a flattened petiole 2" to 3" long; pointed at the tip, square at the base or slightly heart-shaped, and coarsely toothed on the margin; shiny and medium green on top, lighter beneath. The flat petiole makes the leaves twist and shimmer even in a light breeze.</a:t>
            </a:r>
          </a:p>
          <a:p>
            <a:pPr marL="0" indent="0" algn="l">
              <a:buNone/>
            </a:pPr>
            <a:r>
              <a:rPr lang="en-US" sz="1100" b="1" i="0">
                <a:solidFill>
                  <a:srgbClr val="000000"/>
                </a:solidFill>
                <a:effectLst/>
              </a:rPr>
              <a:t>Flower: </a:t>
            </a:r>
            <a:r>
              <a:rPr lang="en-US" sz="1100" b="0" i="0">
                <a:solidFill>
                  <a:srgbClr val="000000"/>
                </a:solidFill>
                <a:effectLst/>
              </a:rPr>
              <a:t>Male and female flowers borne on separate trees before the leaves emerge; male catkins 2" long, female catkins 3" to 3.5" long, in loose clusters.</a:t>
            </a:r>
          </a:p>
          <a:p>
            <a:pPr marL="0" indent="0" algn="l">
              <a:buNone/>
            </a:pPr>
            <a:r>
              <a:rPr lang="en-US" sz="1100" b="1" i="0">
                <a:solidFill>
                  <a:srgbClr val="000000"/>
                </a:solidFill>
                <a:effectLst/>
              </a:rPr>
              <a:t>Fruit: </a:t>
            </a:r>
            <a:r>
              <a:rPr lang="en-US" sz="1100" b="0" i="0">
                <a:solidFill>
                  <a:srgbClr val="000000"/>
                </a:solidFill>
                <a:effectLst/>
              </a:rPr>
              <a:t>A long string of capsules, 8" to 12" long, ripening in early summer, each containing several seeds with white silky hairs which permit the winds to carry them for long distances.</a:t>
            </a:r>
          </a:p>
          <a:p>
            <a:pPr marL="0" indent="0" algn="l">
              <a:buNone/>
            </a:pPr>
            <a:r>
              <a:rPr lang="en-US" sz="1100" b="1" i="0">
                <a:solidFill>
                  <a:srgbClr val="000000"/>
                </a:solidFill>
                <a:effectLst/>
              </a:rPr>
              <a:t>Bark: </a:t>
            </a:r>
            <a:r>
              <a:rPr lang="en-US" sz="1100" b="0" i="0">
                <a:solidFill>
                  <a:srgbClr val="000000"/>
                </a:solidFill>
                <a:effectLst/>
              </a:rPr>
              <a:t>Thin, smooth, green to yellowish on twigs and young branches, turning brown with age; older branches and trunks are gray or brown, with thick, flattened ridges and deep furrows.</a:t>
            </a:r>
          </a:p>
        </p:txBody>
      </p:sp>
      <p:pic>
        <p:nvPicPr>
          <p:cNvPr id="3" name="Picture 2">
            <a:extLst>
              <a:ext uri="{FF2B5EF4-FFF2-40B4-BE49-F238E27FC236}">
                <a16:creationId xmlns:a16="http://schemas.microsoft.com/office/drawing/2014/main" id="{F36EB6A9-7CBC-F70D-BA7C-6DB55945B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3176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4291B9-DDA5-458B-1245-1E0F2A62C834}"/>
              </a:ext>
            </a:extLst>
          </p:cNvPr>
          <p:cNvSpPr>
            <a:spLocks noGrp="1"/>
          </p:cNvSpPr>
          <p:nvPr>
            <p:ph type="title"/>
          </p:nvPr>
        </p:nvSpPr>
        <p:spPr/>
        <p:txBody>
          <a:bodyPr/>
          <a:lstStyle/>
          <a:p>
            <a:r>
              <a:rPr lang="en-US"/>
              <a:t>Witch-Hazel Family | </a:t>
            </a:r>
            <a:r>
              <a:rPr lang="en-US" err="1"/>
              <a:t>Hamamelidaceae</a:t>
            </a:r>
            <a:endParaRPr lang="en-US"/>
          </a:p>
        </p:txBody>
      </p:sp>
      <p:sp>
        <p:nvSpPr>
          <p:cNvPr id="6" name="Text Placeholder 5">
            <a:extLst>
              <a:ext uri="{FF2B5EF4-FFF2-40B4-BE49-F238E27FC236}">
                <a16:creationId xmlns:a16="http://schemas.microsoft.com/office/drawing/2014/main" id="{E75FD336-D70F-7EB0-7E35-22D59706F551}"/>
              </a:ext>
            </a:extLst>
          </p:cNvPr>
          <p:cNvSpPr>
            <a:spLocks noGrp="1"/>
          </p:cNvSpPr>
          <p:nvPr>
            <p:ph type="body" idx="1"/>
          </p:nvPr>
        </p:nvSpPr>
        <p:spPr/>
        <p:txBody>
          <a:bodyPr/>
          <a:lstStyle/>
          <a:p>
            <a:r>
              <a:rPr lang="en-US"/>
              <a:t>Leaves deciduous, alternate, simple, unlobed or palmately lobed</a:t>
            </a:r>
          </a:p>
        </p:txBody>
      </p:sp>
    </p:spTree>
    <p:extLst>
      <p:ext uri="{BB962C8B-B14F-4D97-AF65-F5344CB8AC3E}">
        <p14:creationId xmlns:p14="http://schemas.microsoft.com/office/powerpoint/2010/main" val="1017843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E895A-CB36-367B-B4F3-69A1189BD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716D8-B707-6B9B-7E0B-61AE6739AB4E}"/>
              </a:ext>
            </a:extLst>
          </p:cNvPr>
          <p:cNvSpPr>
            <a:spLocks noGrp="1"/>
          </p:cNvSpPr>
          <p:nvPr>
            <p:ph type="title" idx="4294967295"/>
          </p:nvPr>
        </p:nvSpPr>
        <p:spPr>
          <a:xfrm>
            <a:off x="925285" y="982662"/>
            <a:ext cx="5170715" cy="1371600"/>
          </a:xfrm>
        </p:spPr>
        <p:txBody>
          <a:bodyPr>
            <a:normAutofit fontScale="90000"/>
          </a:bodyPr>
          <a:lstStyle/>
          <a:p>
            <a:r>
              <a:rPr lang="en-US">
                <a:hlinkClick r:id="rId3"/>
              </a:rPr>
              <a:t>Sweetgum</a:t>
            </a:r>
            <a:br>
              <a:rPr lang="en-US"/>
            </a:br>
            <a:r>
              <a:rPr lang="en-US" i="1"/>
              <a:t>Liquidambar styraciflua</a:t>
            </a:r>
            <a:endParaRPr lang="en-US"/>
          </a:p>
        </p:txBody>
      </p:sp>
      <p:sp>
        <p:nvSpPr>
          <p:cNvPr id="4" name="Text Placeholder 3">
            <a:extLst>
              <a:ext uri="{FF2B5EF4-FFF2-40B4-BE49-F238E27FC236}">
                <a16:creationId xmlns:a16="http://schemas.microsoft.com/office/drawing/2014/main" id="{B941E797-D609-FA89-995E-720B316122FC}"/>
              </a:ext>
            </a:extLst>
          </p:cNvPr>
          <p:cNvSpPr>
            <a:spLocks noGrp="1"/>
          </p:cNvSpPr>
          <p:nvPr>
            <p:ph type="body" sz="half" idx="4294967295"/>
          </p:nvPr>
        </p:nvSpPr>
        <p:spPr>
          <a:xfrm>
            <a:off x="887639" y="2510292"/>
            <a:ext cx="5208361" cy="3365045"/>
          </a:xfrm>
        </p:spPr>
        <p:txBody>
          <a:bodyPr>
            <a:normAutofit fontScale="92500" lnSpcReduction="20000"/>
          </a:bodyPr>
          <a:lstStyle/>
          <a:p>
            <a:pPr marL="0" indent="0" algn="l">
              <a:buNone/>
            </a:pPr>
            <a:r>
              <a:rPr lang="en-US" sz="1400" b="1" i="0">
                <a:solidFill>
                  <a:srgbClr val="000000"/>
                </a:solidFill>
                <a:effectLst/>
              </a:rPr>
              <a:t>Tree Description: </a:t>
            </a:r>
            <a:r>
              <a:rPr lang="en-US" sz="1400" b="0" i="0">
                <a:solidFill>
                  <a:srgbClr val="000000"/>
                </a:solidFill>
                <a:effectLst/>
              </a:rPr>
              <a:t>A large forest tree to 100 feet tall or more and a straight trunk to 3 feet or more in diameter, with a conical shape when young and an upright, broad crown on older trees.</a:t>
            </a:r>
          </a:p>
          <a:p>
            <a:pPr marL="0" indent="0" algn="l">
              <a:buNone/>
            </a:pPr>
            <a:r>
              <a:rPr lang="en-US" sz="1400" b="1" i="0">
                <a:solidFill>
                  <a:srgbClr val="000000"/>
                </a:solidFill>
                <a:effectLst/>
              </a:rPr>
              <a:t>Leaf: </a:t>
            </a:r>
            <a:r>
              <a:rPr lang="en-US" sz="1400" b="0" i="0">
                <a:solidFill>
                  <a:srgbClr val="000000"/>
                </a:solidFill>
                <a:effectLst/>
              </a:rPr>
              <a:t>Simple, alternate, star-shaped, 4" to 7" long and wide, with 5 to 7 pointed lobes and a finely-toothed leaf margin. Leaves are aromatic when crushed and turn brilliant colors of yellow, orange, red, and purple in the fall.</a:t>
            </a:r>
          </a:p>
          <a:p>
            <a:pPr marL="0" indent="0" algn="l">
              <a:buNone/>
            </a:pPr>
            <a:r>
              <a:rPr lang="en-US" sz="1400" b="1" i="0">
                <a:solidFill>
                  <a:srgbClr val="000000"/>
                </a:solidFill>
                <a:effectLst/>
              </a:rPr>
              <a:t>Flower: </a:t>
            </a:r>
            <a:r>
              <a:rPr lang="en-US" sz="1400" b="0" i="0">
                <a:solidFill>
                  <a:srgbClr val="000000"/>
                </a:solidFill>
                <a:effectLst/>
              </a:rPr>
              <a:t>Male and female flowers are borne separately on the same tree, opening with the leaves; male flowers are small, greenish, inconspicuous; the female flowers are small round heads on a long stalk.</a:t>
            </a:r>
          </a:p>
          <a:p>
            <a:pPr marL="0" indent="0" algn="l">
              <a:buNone/>
            </a:pPr>
            <a:r>
              <a:rPr lang="en-US" sz="1400" b="1" i="0">
                <a:solidFill>
                  <a:srgbClr val="000000"/>
                </a:solidFill>
                <a:effectLst/>
              </a:rPr>
              <a:t>Fruit: </a:t>
            </a:r>
            <a:r>
              <a:rPr lang="en-US" sz="1400" b="0" i="0">
                <a:solidFill>
                  <a:srgbClr val="000000"/>
                </a:solidFill>
                <a:effectLst/>
              </a:rPr>
              <a:t>A composite fruit shaped like a spiked ball, 1" to 1.5" in diameter, on a long stalk, made up of many capsules enclosing the seeds. Fruits hangs on the twigs late into winter.</a:t>
            </a:r>
          </a:p>
          <a:p>
            <a:pPr marL="0" indent="0" algn="l">
              <a:buNone/>
            </a:pPr>
            <a:r>
              <a:rPr lang="en-US" sz="1400" b="1" i="0">
                <a:solidFill>
                  <a:srgbClr val="000000"/>
                </a:solidFill>
                <a:effectLst/>
              </a:rPr>
              <a:t>Bark: </a:t>
            </a:r>
            <a:r>
              <a:rPr lang="en-US" sz="1400" b="0" i="0">
                <a:solidFill>
                  <a:srgbClr val="000000"/>
                </a:solidFill>
                <a:effectLst/>
              </a:rPr>
              <a:t>Twigs are reddish-brown and sometimes have corky wings; bark is light gray, turning rough with rounded, corky ridges that develop into broader plates and deep furrows on older trunks.</a:t>
            </a:r>
          </a:p>
        </p:txBody>
      </p:sp>
      <p:pic>
        <p:nvPicPr>
          <p:cNvPr id="3" name="Picture 2">
            <a:extLst>
              <a:ext uri="{FF2B5EF4-FFF2-40B4-BE49-F238E27FC236}">
                <a16:creationId xmlns:a16="http://schemas.microsoft.com/office/drawing/2014/main" id="{44A21729-527C-5C1A-2559-28E732F9A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4040" y="982662"/>
            <a:ext cx="4892675" cy="489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046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C0815-A7D2-411D-4F07-E8F933588583}"/>
              </a:ext>
            </a:extLst>
          </p:cNvPr>
          <p:cNvSpPr>
            <a:spLocks noGrp="1"/>
          </p:cNvSpPr>
          <p:nvPr>
            <p:ph type="title"/>
          </p:nvPr>
        </p:nvSpPr>
        <p:spPr/>
        <p:txBody>
          <a:bodyPr/>
          <a:lstStyle/>
          <a:p>
            <a:r>
              <a:rPr lang="en-US"/>
              <a:t>Common Forest Pests</a:t>
            </a:r>
          </a:p>
        </p:txBody>
      </p:sp>
      <p:sp>
        <p:nvSpPr>
          <p:cNvPr id="3" name="Text Placeholder 2">
            <a:extLst>
              <a:ext uri="{FF2B5EF4-FFF2-40B4-BE49-F238E27FC236}">
                <a16:creationId xmlns:a16="http://schemas.microsoft.com/office/drawing/2014/main" id="{BCF012EE-02DA-1C37-73A4-B95551ED2AD5}"/>
              </a:ext>
            </a:extLst>
          </p:cNvPr>
          <p:cNvSpPr>
            <a:spLocks noGrp="1"/>
          </p:cNvSpPr>
          <p:nvPr>
            <p:ph type="body" idx="1"/>
          </p:nvPr>
        </p:nvSpPr>
        <p:spPr>
          <a:xfrm>
            <a:off x="2015067" y="3846051"/>
            <a:ext cx="8158690" cy="1999578"/>
          </a:xfrm>
        </p:spPr>
        <p:txBody>
          <a:bodyPr>
            <a:normAutofit fontScale="85000" lnSpcReduction="20000"/>
          </a:bodyPr>
          <a:lstStyle/>
          <a:p>
            <a:r>
              <a:rPr lang="en-US" b="1"/>
              <a:t>This is a very condensed list of significant pests that affect Texas forests.</a:t>
            </a:r>
          </a:p>
          <a:p>
            <a:r>
              <a:rPr lang="en-US"/>
              <a:t>Special thanks to the Texas A&amp;M Forest Service - Forest Health program for helping to develop this list. </a:t>
            </a:r>
          </a:p>
          <a:p>
            <a:r>
              <a:rPr lang="en-US"/>
              <a:t>Information from </a:t>
            </a:r>
            <a:r>
              <a:rPr lang="en-US" i="1"/>
              <a:t>A Pocket Guide to Texas Forest Health</a:t>
            </a:r>
            <a:r>
              <a:rPr lang="en-US"/>
              <a:t>, Texas A&amp;M Forest Service.</a:t>
            </a:r>
          </a:p>
          <a:p>
            <a:endParaRPr lang="en-US"/>
          </a:p>
        </p:txBody>
      </p:sp>
    </p:spTree>
    <p:extLst>
      <p:ext uri="{BB962C8B-B14F-4D97-AF65-F5344CB8AC3E}">
        <p14:creationId xmlns:p14="http://schemas.microsoft.com/office/powerpoint/2010/main" val="25050291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4868D1D-5064-D0F1-A096-778CF2777691}"/>
              </a:ext>
            </a:extLst>
          </p:cNvPr>
          <p:cNvGraphicFramePr>
            <a:graphicFrameLocks noGrp="1"/>
          </p:cNvGraphicFramePr>
          <p:nvPr>
            <p:extLst>
              <p:ext uri="{D42A27DB-BD31-4B8C-83A1-F6EECF244321}">
                <p14:modId xmlns:p14="http://schemas.microsoft.com/office/powerpoint/2010/main" val="146389581"/>
              </p:ext>
            </p:extLst>
          </p:nvPr>
        </p:nvGraphicFramePr>
        <p:xfrm>
          <a:off x="0" y="-57650"/>
          <a:ext cx="12192000" cy="6915648"/>
        </p:xfrm>
        <a:graphic>
          <a:graphicData uri="http://schemas.openxmlformats.org/drawingml/2006/table">
            <a:tbl>
              <a:tblPr firstRow="1" bandRow="1">
                <a:tableStyleId>{7DF18680-E054-41AD-8BC1-D1AEF772440D}</a:tableStyleId>
              </a:tblPr>
              <a:tblGrid>
                <a:gridCol w="3048000">
                  <a:extLst>
                    <a:ext uri="{9D8B030D-6E8A-4147-A177-3AD203B41FA5}">
                      <a16:colId xmlns:a16="http://schemas.microsoft.com/office/drawing/2014/main" val="2282318038"/>
                    </a:ext>
                  </a:extLst>
                </a:gridCol>
                <a:gridCol w="3048000">
                  <a:extLst>
                    <a:ext uri="{9D8B030D-6E8A-4147-A177-3AD203B41FA5}">
                      <a16:colId xmlns:a16="http://schemas.microsoft.com/office/drawing/2014/main" val="1591810510"/>
                    </a:ext>
                  </a:extLst>
                </a:gridCol>
                <a:gridCol w="3048000">
                  <a:extLst>
                    <a:ext uri="{9D8B030D-6E8A-4147-A177-3AD203B41FA5}">
                      <a16:colId xmlns:a16="http://schemas.microsoft.com/office/drawing/2014/main" val="601451271"/>
                    </a:ext>
                  </a:extLst>
                </a:gridCol>
                <a:gridCol w="3048000">
                  <a:extLst>
                    <a:ext uri="{9D8B030D-6E8A-4147-A177-3AD203B41FA5}">
                      <a16:colId xmlns:a16="http://schemas.microsoft.com/office/drawing/2014/main" val="1907822392"/>
                    </a:ext>
                  </a:extLst>
                </a:gridCol>
              </a:tblGrid>
              <a:tr h="383274">
                <a:tc gridSpan="4">
                  <a:txBody>
                    <a:bodyPr/>
                    <a:lstStyle/>
                    <a:p>
                      <a:pPr algn="ctr"/>
                      <a:r>
                        <a:rPr lang="en-US" sz="1600"/>
                        <a:t>Tree/Forest Insect Pests</a:t>
                      </a:r>
                    </a:p>
                  </a:txBody>
                  <a:tcPr anchor="ctr"/>
                </a:tc>
                <a:tc hMerge="1">
                  <a:txBody>
                    <a:bodyPr/>
                    <a:lstStyle/>
                    <a:p>
                      <a:endParaRP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7104403"/>
                  </a:ext>
                </a:extLst>
              </a:tr>
              <a:tr h="383274">
                <a:tc>
                  <a:txBody>
                    <a:bodyPr/>
                    <a:lstStyle/>
                    <a:p>
                      <a:pPr algn="ctr"/>
                      <a:r>
                        <a:rPr lang="en-US" sz="1600" b="1"/>
                        <a:t>Photos</a:t>
                      </a:r>
                    </a:p>
                  </a:txBody>
                  <a:tcPr anchor="ctr"/>
                </a:tc>
                <a:tc>
                  <a:txBody>
                    <a:bodyPr/>
                    <a:lstStyle/>
                    <a:p>
                      <a:pPr algn="ctr"/>
                      <a:r>
                        <a:rPr lang="en-US" sz="1600" b="1" dirty="0"/>
                        <a:t>Pest Species/Affected Tree</a:t>
                      </a:r>
                    </a:p>
                  </a:txBody>
                  <a:tcPr anchor="ctr"/>
                </a:tc>
                <a:tc>
                  <a:txBody>
                    <a:bodyPr/>
                    <a:lstStyle/>
                    <a:p>
                      <a:pPr algn="ctr"/>
                      <a:r>
                        <a:rPr lang="en-US" sz="1600" b="1"/>
                        <a:t>Tree Symptoms</a:t>
                      </a:r>
                    </a:p>
                  </a:txBody>
                  <a:tcPr anchor="ctr"/>
                </a:tc>
                <a:tc>
                  <a:txBody>
                    <a:bodyPr/>
                    <a:lstStyle/>
                    <a:p>
                      <a:pPr algn="ctr"/>
                      <a:r>
                        <a:rPr lang="en-US" sz="1600" b="1"/>
                        <a:t>Galleries</a:t>
                      </a:r>
                    </a:p>
                  </a:txBody>
                  <a:tcPr anchor="ctr"/>
                </a:tc>
                <a:extLst>
                  <a:ext uri="{0D108BD9-81ED-4DB2-BD59-A6C34878D82A}">
                    <a16:rowId xmlns:a16="http://schemas.microsoft.com/office/drawing/2014/main" val="3910013532"/>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a:t>Pine Tip Moth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Pine species, especially loblolly and shortleaf</a:t>
                      </a:r>
                    </a:p>
                  </a:txBody>
                  <a:tcPr anchor="ctr"/>
                </a:tc>
                <a:tc>
                  <a:txBody>
                    <a:bodyPr/>
                    <a:lstStyle/>
                    <a:p>
                      <a:pPr marL="285750" indent="-285750" algn="ctr">
                        <a:buFont typeface="Arial" panose="020B0604020202020204" pitchFamily="34" charset="0"/>
                        <a:buChar char="•"/>
                      </a:pPr>
                      <a:r>
                        <a:rPr lang="en-US" sz="1200"/>
                        <a:t>Brown, dying shoots, sometimes with webbing or resin on the end of the terminal</a:t>
                      </a:r>
                    </a:p>
                  </a:txBody>
                  <a:tcPr anchor="ctr"/>
                </a:tc>
                <a:tc>
                  <a:txBody>
                    <a:bodyPr/>
                    <a:lstStyle/>
                    <a:p>
                      <a:pPr algn="ctr"/>
                      <a:r>
                        <a:rPr lang="en-US" sz="1200"/>
                        <a:t>-</a:t>
                      </a:r>
                    </a:p>
                  </a:txBody>
                  <a:tcPr anchor="ctr"/>
                </a:tc>
                <a:extLst>
                  <a:ext uri="{0D108BD9-81ED-4DB2-BD59-A6C34878D82A}">
                    <a16:rowId xmlns:a16="http://schemas.microsoft.com/office/drawing/2014/main" val="2857452744"/>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a:t>Southern Pine Beetle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Pine species, especially loblolly and shortleaf</a:t>
                      </a:r>
                    </a:p>
                  </a:txBody>
                  <a:tcPr anchor="ctr"/>
                </a:tc>
                <a:tc>
                  <a:txBody>
                    <a:bodyPr/>
                    <a:lstStyle/>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Whitish to reddish pitch tubes</a:t>
                      </a:r>
                    </a:p>
                  </a:txBody>
                  <a:tcPr anchor="ctr"/>
                </a:tc>
                <a:tc>
                  <a:txBody>
                    <a:bodyPr/>
                    <a:lstStyle/>
                    <a:p>
                      <a:pPr algn="ctr"/>
                      <a:r>
                        <a:rPr lang="en-US" sz="1200"/>
                        <a:t>S-shaped and winding</a:t>
                      </a:r>
                    </a:p>
                  </a:txBody>
                  <a:tcPr anchor="ctr"/>
                </a:tc>
                <a:extLst>
                  <a:ext uri="{0D108BD9-81ED-4DB2-BD59-A6C34878D82A}">
                    <a16:rowId xmlns:a16="http://schemas.microsoft.com/office/drawing/2014/main" val="1003169559"/>
                  </a:ext>
                </a:extLst>
              </a:tr>
              <a:tr h="1024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a:t>Ips Bark Beetles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Pine species</a:t>
                      </a:r>
                    </a:p>
                  </a:txBody>
                  <a:tcPr anchor="ctr"/>
                </a:tc>
                <a:tc>
                  <a:txBody>
                    <a:bodyPr/>
                    <a:lstStyle/>
                    <a:p>
                      <a:pPr marL="285750" indent="-285750" algn="ctr">
                        <a:buFont typeface="Arial" panose="020B0604020202020204" pitchFamily="34" charset="0"/>
                        <a:buChar char="•"/>
                      </a:pPr>
                      <a:r>
                        <a:rPr lang="en-US" sz="1200"/>
                        <a:t>Whitish to reddish pitch tubes</a:t>
                      </a:r>
                    </a:p>
                    <a:p>
                      <a:pPr marL="285750" indent="-285750" algn="ctr">
                        <a:buFont typeface="Arial" panose="020B0604020202020204" pitchFamily="34" charset="0"/>
                        <a:buChar char="•"/>
                      </a:pPr>
                      <a:r>
                        <a:rPr lang="en-US" sz="1200"/>
                        <a:t>Blue-stained wood from fungus carried by beetle</a:t>
                      </a:r>
                    </a:p>
                  </a:txBody>
                  <a:tcPr anchor="ctr"/>
                </a:tc>
                <a:tc>
                  <a:txBody>
                    <a:bodyPr/>
                    <a:lstStyle/>
                    <a:p>
                      <a:pPr algn="ctr"/>
                      <a:r>
                        <a:rPr lang="en-US" sz="1200"/>
                        <a:t>I-, Y-, H-, or X-shaped vertical galleries</a:t>
                      </a:r>
                    </a:p>
                  </a:txBody>
                  <a:tcPr anchor="ctr"/>
                </a:tc>
                <a:extLst>
                  <a:ext uri="{0D108BD9-81ED-4DB2-BD59-A6C34878D82A}">
                    <a16:rowId xmlns:a16="http://schemas.microsoft.com/office/drawing/2014/main" val="847120402"/>
                  </a:ext>
                </a:extLst>
              </a:tr>
              <a:tr h="1024850">
                <a:tc>
                  <a:txBody>
                    <a:bodyPr/>
                    <a:lstStyle/>
                    <a:p>
                      <a:endParaRPr lang="en-US" sz="1200" b="0"/>
                    </a:p>
                  </a:txBody>
                  <a:tcPr anchor="ctr"/>
                </a:tc>
                <a:tc>
                  <a:txBody>
                    <a:bodyPr/>
                    <a:lstStyle/>
                    <a:p>
                      <a:r>
                        <a:rPr lang="en-US" sz="1200" b="1"/>
                        <a:t>Emerald Ash Borer</a:t>
                      </a:r>
                    </a:p>
                    <a:p>
                      <a:r>
                        <a:rPr lang="en-US" sz="1200" b="0"/>
                        <a:t>Ash species</a:t>
                      </a:r>
                    </a:p>
                  </a:txBody>
                  <a:tcPr anchor="ctr"/>
                </a:tc>
                <a:tc>
                  <a:txBody>
                    <a:bodyPr/>
                    <a:lstStyle/>
                    <a:p>
                      <a:pPr marL="285750" indent="-285750" algn="ctr">
                        <a:buFont typeface="Arial" panose="020B0604020202020204" pitchFamily="34" charset="0"/>
                        <a:buChar char="•"/>
                      </a:pPr>
                      <a:r>
                        <a:rPr lang="en-US" sz="1200"/>
                        <a:t>D-shaped exit holes</a:t>
                      </a:r>
                    </a:p>
                    <a:p>
                      <a:pPr marL="285750" indent="-285750" algn="ctr">
                        <a:buFont typeface="Arial" panose="020B0604020202020204" pitchFamily="34" charset="0"/>
                        <a:buChar char="•"/>
                      </a:pPr>
                      <a:r>
                        <a:rPr lang="en-US" sz="1200"/>
                        <a:t>Leafy shoots form trunk</a:t>
                      </a:r>
                    </a:p>
                    <a:p>
                      <a:pPr marL="285750" indent="-285750" algn="ctr">
                        <a:buFont typeface="Arial" panose="020B0604020202020204" pitchFamily="34" charset="0"/>
                        <a:buChar char="•"/>
                      </a:pPr>
                      <a:r>
                        <a:rPr lang="en-US" sz="1200"/>
                        <a:t>Dead branches at top of tree</a:t>
                      </a:r>
                    </a:p>
                    <a:p>
                      <a:pPr marL="285750" indent="-285750" algn="ctr">
                        <a:buFont typeface="Arial" panose="020B0604020202020204" pitchFamily="34" charset="0"/>
                        <a:buChar char="•"/>
                      </a:pPr>
                      <a:r>
                        <a:rPr lang="en-US" sz="1200"/>
                        <a:t>Split bark over gallery</a:t>
                      </a:r>
                    </a:p>
                    <a:p>
                      <a:pPr marL="285750" indent="-285750" algn="ctr">
                        <a:buFont typeface="Arial" panose="020B0604020202020204" pitchFamily="34" charset="0"/>
                        <a:buChar char="•"/>
                      </a:pPr>
                      <a:r>
                        <a:rPr lang="en-US" sz="1200"/>
                        <a:t>Increased woodpecker activity.</a:t>
                      </a:r>
                    </a:p>
                  </a:txBody>
                  <a:tcPr anchor="ctr"/>
                </a:tc>
                <a:tc>
                  <a:txBody>
                    <a:bodyPr/>
                    <a:lstStyle/>
                    <a:p>
                      <a:pPr algn="ctr"/>
                      <a:r>
                        <a:rPr lang="en-US" sz="1200" u="none"/>
                        <a:t>S-shaped</a:t>
                      </a:r>
                    </a:p>
                  </a:txBody>
                  <a:tcPr anchor="ctr"/>
                </a:tc>
                <a:extLst>
                  <a:ext uri="{0D108BD9-81ED-4DB2-BD59-A6C34878D82A}">
                    <a16:rowId xmlns:a16="http://schemas.microsoft.com/office/drawing/2014/main" val="1947288083"/>
                  </a:ext>
                </a:extLst>
              </a:tr>
              <a:tr h="1024850">
                <a:tc>
                  <a:txBody>
                    <a:bodyPr/>
                    <a:lstStyle/>
                    <a:p>
                      <a:endParaRPr lang="en-US" sz="1200" b="0"/>
                    </a:p>
                  </a:txBody>
                  <a:tcPr anchor="ctr"/>
                </a:tc>
                <a:tc>
                  <a:txBody>
                    <a:bodyPr/>
                    <a:lstStyle/>
                    <a:p>
                      <a:r>
                        <a:rPr lang="en-US" sz="1200" b="1"/>
                        <a:t>Twig Girdler</a:t>
                      </a:r>
                    </a:p>
                    <a:p>
                      <a:r>
                        <a:rPr lang="en-US" sz="1200" b="0"/>
                        <a:t>Many hardwood species</a:t>
                      </a:r>
                    </a:p>
                  </a:txBody>
                  <a:tcPr anchor="ctr"/>
                </a:tc>
                <a:tc>
                  <a:txBody>
                    <a:bodyPr/>
                    <a:lstStyle/>
                    <a:p>
                      <a:pPr marL="285750" indent="-285750" algn="ctr">
                        <a:buFont typeface="Arial" panose="020B0604020202020204" pitchFamily="34" charset="0"/>
                        <a:buChar char="•"/>
                      </a:pPr>
                      <a:r>
                        <a:rPr lang="en-US" sz="1200"/>
                        <a:t>Girdled twigs on ground</a:t>
                      </a:r>
                    </a:p>
                    <a:p>
                      <a:pPr marL="285750" indent="-285750" algn="ctr">
                        <a:buFont typeface="Arial" panose="020B0604020202020204" pitchFamily="34" charset="0"/>
                        <a:buChar char="•"/>
                      </a:pPr>
                      <a:r>
                        <a:rPr lang="en-US" sz="1200"/>
                        <a:t>Partially-girdled twigs may still be attached to tree</a:t>
                      </a:r>
                    </a:p>
                  </a:txBody>
                  <a:tcPr anchor="ctr"/>
                </a:tc>
                <a:tc>
                  <a:txBody>
                    <a:bodyPr/>
                    <a:lstStyle/>
                    <a:p>
                      <a:pPr algn="ctr"/>
                      <a:r>
                        <a:rPr lang="en-US" sz="1200" u="none"/>
                        <a:t>-</a:t>
                      </a:r>
                    </a:p>
                  </a:txBody>
                  <a:tcPr anchor="ctr"/>
                </a:tc>
                <a:extLst>
                  <a:ext uri="{0D108BD9-81ED-4DB2-BD59-A6C34878D82A}">
                    <a16:rowId xmlns:a16="http://schemas.microsoft.com/office/drawing/2014/main" val="3762652016"/>
                  </a:ext>
                </a:extLst>
              </a:tr>
              <a:tr h="1024850">
                <a:tc>
                  <a:txBody>
                    <a:bodyPr/>
                    <a:lstStyle/>
                    <a:p>
                      <a:endParaRPr lang="en-US" sz="1200" b="0"/>
                    </a:p>
                  </a:txBody>
                  <a:tcPr anchor="ctr"/>
                </a:tc>
                <a:tc>
                  <a:txBody>
                    <a:bodyPr/>
                    <a:lstStyle/>
                    <a:p>
                      <a:r>
                        <a:rPr lang="en-US" sz="1200" b="1"/>
                        <a:t>Forest Tent Caterpillar</a:t>
                      </a:r>
                    </a:p>
                    <a:p>
                      <a:r>
                        <a:rPr lang="en-US" sz="1200" b="0"/>
                        <a:t>Many species of oaks, several other hardwoods</a:t>
                      </a:r>
                    </a:p>
                  </a:txBody>
                  <a:tcPr anchor="ctr"/>
                </a:tc>
                <a:tc>
                  <a:txBody>
                    <a:bodyPr/>
                    <a:lstStyle/>
                    <a:p>
                      <a:pPr marL="285750" indent="-285750" algn="ctr">
                        <a:buFont typeface="Arial" panose="020B0604020202020204" pitchFamily="34" charset="0"/>
                        <a:buChar char="•"/>
                      </a:pPr>
                      <a:r>
                        <a:rPr lang="en-US" sz="1200"/>
                        <a:t>Defoliated trees (trees with no leaves)</a:t>
                      </a:r>
                    </a:p>
                    <a:p>
                      <a:pPr marL="285750" indent="-285750" algn="ctr">
                        <a:buFont typeface="Arial" panose="020B0604020202020204" pitchFamily="34" charset="0"/>
                        <a:buChar char="•"/>
                      </a:pPr>
                      <a:r>
                        <a:rPr lang="en-US" sz="1200"/>
                        <a:t>“Mats” of caterpillars may be visible on bark and twigs</a:t>
                      </a:r>
                    </a:p>
                  </a:txBody>
                  <a:tcPr anchor="ctr"/>
                </a:tc>
                <a:tc>
                  <a:txBody>
                    <a:bodyPr/>
                    <a:lstStyle/>
                    <a:p>
                      <a:pPr algn="ctr"/>
                      <a:r>
                        <a:rPr lang="en-US" sz="1200" u="none" dirty="0"/>
                        <a:t>-</a:t>
                      </a:r>
                    </a:p>
                  </a:txBody>
                  <a:tcPr anchor="ctr"/>
                </a:tc>
                <a:extLst>
                  <a:ext uri="{0D108BD9-81ED-4DB2-BD59-A6C34878D82A}">
                    <a16:rowId xmlns:a16="http://schemas.microsoft.com/office/drawing/2014/main" val="4239671023"/>
                  </a:ext>
                </a:extLst>
              </a:tr>
            </a:tbl>
          </a:graphicData>
        </a:graphic>
      </p:graphicFrame>
      <p:pic>
        <p:nvPicPr>
          <p:cNvPr id="2" name="Picture 1">
            <a:extLst>
              <a:ext uri="{FF2B5EF4-FFF2-40B4-BE49-F238E27FC236}">
                <a16:creationId xmlns:a16="http://schemas.microsoft.com/office/drawing/2014/main" id="{77ED25F7-F7EA-1BA5-1907-E256FA11294B}"/>
              </a:ext>
            </a:extLst>
          </p:cNvPr>
          <p:cNvPicPr>
            <a:picLocks noChangeAspect="1"/>
          </p:cNvPicPr>
          <p:nvPr/>
        </p:nvPicPr>
        <p:blipFill>
          <a:blip r:embed="rId3"/>
          <a:srcRect l="17414" t="9531" r="16706" b="22358"/>
          <a:stretch/>
        </p:blipFill>
        <p:spPr>
          <a:xfrm>
            <a:off x="122136" y="814812"/>
            <a:ext cx="1308971" cy="914400"/>
          </a:xfrm>
          <a:prstGeom prst="rect">
            <a:avLst/>
          </a:prstGeom>
        </p:spPr>
      </p:pic>
      <p:pic>
        <p:nvPicPr>
          <p:cNvPr id="3" name="Picture 6" descr="Loblolly Pine Shoot Damaged by Pine Tip Moth">
            <a:extLst>
              <a:ext uri="{FF2B5EF4-FFF2-40B4-BE49-F238E27FC236}">
                <a16:creationId xmlns:a16="http://schemas.microsoft.com/office/drawing/2014/main" id="{3D6E1DE7-5DFA-2A78-246E-45A7BC517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196" y="814812"/>
            <a:ext cx="1222684" cy="914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F09E96-83E6-7BFA-34A8-C8DB48FF3437}"/>
              </a:ext>
            </a:extLst>
          </p:cNvPr>
          <p:cNvPicPr>
            <a:picLocks noChangeAspect="1"/>
          </p:cNvPicPr>
          <p:nvPr/>
        </p:nvPicPr>
        <p:blipFill>
          <a:blip r:embed="rId5"/>
          <a:stretch>
            <a:fillRect/>
          </a:stretch>
        </p:blipFill>
        <p:spPr>
          <a:xfrm rot="5400000">
            <a:off x="319420" y="5730164"/>
            <a:ext cx="914400" cy="1225973"/>
          </a:xfrm>
          <a:prstGeom prst="rect">
            <a:avLst/>
          </a:prstGeom>
        </p:spPr>
      </p:pic>
      <p:pic>
        <p:nvPicPr>
          <p:cNvPr id="5" name="Content Placeholder 14">
            <a:extLst>
              <a:ext uri="{FF2B5EF4-FFF2-40B4-BE49-F238E27FC236}">
                <a16:creationId xmlns:a16="http://schemas.microsoft.com/office/drawing/2014/main" id="{BBE70447-C864-D507-2C74-A1E11A625EE3}"/>
              </a:ext>
            </a:extLst>
          </p:cNvPr>
          <p:cNvPicPr>
            <a:picLocks noChangeAspect="1"/>
          </p:cNvPicPr>
          <p:nvPr/>
        </p:nvPicPr>
        <p:blipFill>
          <a:blip r:embed="rId6"/>
          <a:stretch>
            <a:fillRect/>
          </a:stretch>
        </p:blipFill>
        <p:spPr>
          <a:xfrm rot="5400000">
            <a:off x="319422" y="1595518"/>
            <a:ext cx="914400" cy="1371600"/>
          </a:xfrm>
          <a:prstGeom prst="rect">
            <a:avLst/>
          </a:prstGeom>
        </p:spPr>
      </p:pic>
      <p:pic>
        <p:nvPicPr>
          <p:cNvPr id="7" name="Content Placeholder 12">
            <a:extLst>
              <a:ext uri="{FF2B5EF4-FFF2-40B4-BE49-F238E27FC236}">
                <a16:creationId xmlns:a16="http://schemas.microsoft.com/office/drawing/2014/main" id="{ADC5B4EC-855B-9986-C892-2C55788BAA5E}"/>
              </a:ext>
            </a:extLst>
          </p:cNvPr>
          <p:cNvPicPr>
            <a:picLocks noChangeAspect="1"/>
          </p:cNvPicPr>
          <p:nvPr/>
        </p:nvPicPr>
        <p:blipFill>
          <a:blip r:embed="rId7"/>
          <a:stretch>
            <a:fillRect/>
          </a:stretch>
        </p:blipFill>
        <p:spPr>
          <a:xfrm rot="5400000">
            <a:off x="319422" y="2604824"/>
            <a:ext cx="914400" cy="1371600"/>
          </a:xfrm>
          <a:prstGeom prst="rect">
            <a:avLst/>
          </a:prstGeom>
        </p:spPr>
      </p:pic>
      <p:pic>
        <p:nvPicPr>
          <p:cNvPr id="8" name="Picture 7">
            <a:extLst>
              <a:ext uri="{FF2B5EF4-FFF2-40B4-BE49-F238E27FC236}">
                <a16:creationId xmlns:a16="http://schemas.microsoft.com/office/drawing/2014/main" id="{F49D0E48-F047-EFE9-64E9-78B8A5AFD6AB}"/>
              </a:ext>
            </a:extLst>
          </p:cNvPr>
          <p:cNvPicPr>
            <a:picLocks noChangeAspect="1"/>
          </p:cNvPicPr>
          <p:nvPr/>
        </p:nvPicPr>
        <p:blipFill>
          <a:blip r:embed="rId8"/>
          <a:srcRect t="57318"/>
          <a:stretch/>
        </p:blipFill>
        <p:spPr>
          <a:xfrm>
            <a:off x="1545420" y="1824118"/>
            <a:ext cx="1428237" cy="914400"/>
          </a:xfrm>
          <a:prstGeom prst="rect">
            <a:avLst/>
          </a:prstGeom>
        </p:spPr>
      </p:pic>
      <p:pic>
        <p:nvPicPr>
          <p:cNvPr id="9" name="Picture 8">
            <a:extLst>
              <a:ext uri="{FF2B5EF4-FFF2-40B4-BE49-F238E27FC236}">
                <a16:creationId xmlns:a16="http://schemas.microsoft.com/office/drawing/2014/main" id="{E9148A72-2288-F4AE-7B48-3BAEFDA81DAA}"/>
              </a:ext>
            </a:extLst>
          </p:cNvPr>
          <p:cNvPicPr>
            <a:picLocks noChangeAspect="1"/>
          </p:cNvPicPr>
          <p:nvPr/>
        </p:nvPicPr>
        <p:blipFill>
          <a:blip r:embed="rId9"/>
          <a:stretch>
            <a:fillRect/>
          </a:stretch>
        </p:blipFill>
        <p:spPr>
          <a:xfrm>
            <a:off x="1571048" y="2833424"/>
            <a:ext cx="1376979" cy="914400"/>
          </a:xfrm>
          <a:prstGeom prst="rect">
            <a:avLst/>
          </a:prstGeom>
        </p:spPr>
      </p:pic>
      <p:pic>
        <p:nvPicPr>
          <p:cNvPr id="10" name="Picture 4" descr="twig girdler and damage">
            <a:extLst>
              <a:ext uri="{FF2B5EF4-FFF2-40B4-BE49-F238E27FC236}">
                <a16:creationId xmlns:a16="http://schemas.microsoft.com/office/drawing/2014/main" id="{B5A6E147-6885-0017-A01E-AB2F21C3E7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248" y="4890381"/>
            <a:ext cx="16255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43177A5-A842-2A4E-1341-3A0768B2457F}"/>
              </a:ext>
            </a:extLst>
          </p:cNvPr>
          <p:cNvPicPr>
            <a:picLocks noChangeAspect="1"/>
          </p:cNvPicPr>
          <p:nvPr/>
        </p:nvPicPr>
        <p:blipFill>
          <a:blip r:embed="rId11"/>
          <a:srcRect l="31258"/>
          <a:stretch/>
        </p:blipFill>
        <p:spPr>
          <a:xfrm>
            <a:off x="1519790" y="5885950"/>
            <a:ext cx="1428237" cy="914400"/>
          </a:xfrm>
          <a:prstGeom prst="rect">
            <a:avLst/>
          </a:prstGeom>
        </p:spPr>
      </p:pic>
      <p:pic>
        <p:nvPicPr>
          <p:cNvPr id="12" name="Content Placeholder 8">
            <a:extLst>
              <a:ext uri="{FF2B5EF4-FFF2-40B4-BE49-F238E27FC236}">
                <a16:creationId xmlns:a16="http://schemas.microsoft.com/office/drawing/2014/main" id="{38636544-8EE2-E98C-7A1C-9957B4001660}"/>
              </a:ext>
            </a:extLst>
          </p:cNvPr>
          <p:cNvPicPr>
            <a:picLocks noChangeAspect="1"/>
          </p:cNvPicPr>
          <p:nvPr/>
        </p:nvPicPr>
        <p:blipFill>
          <a:blip r:embed="rId12"/>
          <a:srcRect l="51463" t="15376" r="5100" b="7381"/>
          <a:stretch/>
        </p:blipFill>
        <p:spPr>
          <a:xfrm>
            <a:off x="52057" y="3861902"/>
            <a:ext cx="1410365" cy="914400"/>
          </a:xfrm>
          <a:prstGeom prst="rect">
            <a:avLst/>
          </a:prstGeom>
        </p:spPr>
      </p:pic>
      <p:pic>
        <p:nvPicPr>
          <p:cNvPr id="13" name="Picture 12">
            <a:extLst>
              <a:ext uri="{FF2B5EF4-FFF2-40B4-BE49-F238E27FC236}">
                <a16:creationId xmlns:a16="http://schemas.microsoft.com/office/drawing/2014/main" id="{96142D4E-C861-853A-77D4-9BA0A483D074}"/>
              </a:ext>
            </a:extLst>
          </p:cNvPr>
          <p:cNvPicPr>
            <a:picLocks noChangeAspect="1"/>
          </p:cNvPicPr>
          <p:nvPr/>
        </p:nvPicPr>
        <p:blipFill>
          <a:blip r:embed="rId13"/>
          <a:srcRect t="21702" b="5571"/>
          <a:stretch/>
        </p:blipFill>
        <p:spPr>
          <a:xfrm>
            <a:off x="1462422" y="3861902"/>
            <a:ext cx="1568224" cy="914400"/>
          </a:xfrm>
          <a:prstGeom prst="rect">
            <a:avLst/>
          </a:prstGeom>
        </p:spPr>
      </p:pic>
    </p:spTree>
    <p:extLst>
      <p:ext uri="{BB962C8B-B14F-4D97-AF65-F5344CB8AC3E}">
        <p14:creationId xmlns:p14="http://schemas.microsoft.com/office/powerpoint/2010/main" val="1532486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26A55-41B2-724D-01C3-C84244F2AC36}"/>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C074C09-C4A3-EA0C-E8E1-CFDC24778834}"/>
              </a:ext>
            </a:extLst>
          </p:cNvPr>
          <p:cNvGraphicFramePr>
            <a:graphicFrameLocks noGrp="1"/>
          </p:cNvGraphicFramePr>
          <p:nvPr/>
        </p:nvGraphicFramePr>
        <p:xfrm>
          <a:off x="0" y="0"/>
          <a:ext cx="12192000" cy="6858000"/>
        </p:xfrm>
        <a:graphic>
          <a:graphicData uri="http://schemas.openxmlformats.org/drawingml/2006/table">
            <a:tbl>
              <a:tblPr firstRow="1" bandRow="1">
                <a:tableStyleId>{7DF18680-E054-41AD-8BC1-D1AEF772440D}</a:tableStyleId>
              </a:tblPr>
              <a:tblGrid>
                <a:gridCol w="2675467">
                  <a:extLst>
                    <a:ext uri="{9D8B030D-6E8A-4147-A177-3AD203B41FA5}">
                      <a16:colId xmlns:a16="http://schemas.microsoft.com/office/drawing/2014/main" val="2282318038"/>
                    </a:ext>
                  </a:extLst>
                </a:gridCol>
                <a:gridCol w="4411133">
                  <a:extLst>
                    <a:ext uri="{9D8B030D-6E8A-4147-A177-3AD203B41FA5}">
                      <a16:colId xmlns:a16="http://schemas.microsoft.com/office/drawing/2014/main" val="1591810510"/>
                    </a:ext>
                  </a:extLst>
                </a:gridCol>
                <a:gridCol w="5105400">
                  <a:extLst>
                    <a:ext uri="{9D8B030D-6E8A-4147-A177-3AD203B41FA5}">
                      <a16:colId xmlns:a16="http://schemas.microsoft.com/office/drawing/2014/main" val="601451271"/>
                    </a:ext>
                  </a:extLst>
                </a:gridCol>
              </a:tblGrid>
              <a:tr h="383673">
                <a:tc gridSpan="3">
                  <a:txBody>
                    <a:bodyPr/>
                    <a:lstStyle/>
                    <a:p>
                      <a:pPr algn="ctr"/>
                      <a:r>
                        <a:rPr lang="en-US" sz="1600" dirty="0"/>
                        <a:t>Tree/Forest Pests Continued</a:t>
                      </a:r>
                    </a:p>
                  </a:txBody>
                  <a:tcPr anchor="ctr"/>
                </a:tc>
                <a:tc hMerge="1">
                  <a:txBody>
                    <a:bodyPr/>
                    <a:lstStyle/>
                    <a:p>
                      <a:endParaRPr/>
                    </a:p>
                  </a:txBody>
                  <a:tcPr anchor="ctr"/>
                </a:tc>
                <a:tc hMerge="1">
                  <a:txBody>
                    <a:bodyPr/>
                    <a:lstStyle/>
                    <a:p>
                      <a:endParaRPr lang="en-US"/>
                    </a:p>
                  </a:txBody>
                  <a:tcPr/>
                </a:tc>
                <a:extLst>
                  <a:ext uri="{0D108BD9-81ED-4DB2-BD59-A6C34878D82A}">
                    <a16:rowId xmlns:a16="http://schemas.microsoft.com/office/drawing/2014/main" val="4177104403"/>
                  </a:ext>
                </a:extLst>
              </a:tr>
              <a:tr h="383673">
                <a:tc>
                  <a:txBody>
                    <a:bodyPr/>
                    <a:lstStyle/>
                    <a:p>
                      <a:pPr algn="ctr"/>
                      <a:r>
                        <a:rPr lang="en-US" sz="1600" b="1"/>
                        <a:t>Photos</a:t>
                      </a:r>
                    </a:p>
                  </a:txBody>
                  <a:tcPr anchor="ctr"/>
                </a:tc>
                <a:tc>
                  <a:txBody>
                    <a:bodyPr/>
                    <a:lstStyle/>
                    <a:p>
                      <a:pPr algn="ctr"/>
                      <a:r>
                        <a:rPr lang="en-US" sz="1600" b="1" dirty="0"/>
                        <a:t>Pest Species/Affected Tree</a:t>
                      </a:r>
                    </a:p>
                  </a:txBody>
                  <a:tcPr anchor="ctr"/>
                </a:tc>
                <a:tc>
                  <a:txBody>
                    <a:bodyPr/>
                    <a:lstStyle/>
                    <a:p>
                      <a:pPr algn="ctr"/>
                      <a:r>
                        <a:rPr lang="en-US" sz="1600" b="1"/>
                        <a:t>Tree Symptoms</a:t>
                      </a:r>
                    </a:p>
                  </a:txBody>
                  <a:tcPr anchor="ctr"/>
                </a:tc>
                <a:extLst>
                  <a:ext uri="{0D108BD9-81ED-4DB2-BD59-A6C34878D82A}">
                    <a16:rowId xmlns:a16="http://schemas.microsoft.com/office/drawing/2014/main" val="3910013532"/>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a:t>Oak Wilt</a:t>
                      </a:r>
                    </a:p>
                    <a:p>
                      <a:r>
                        <a:rPr lang="en-US" sz="1200" b="0" i="0" dirty="0"/>
                        <a:t>Oaks, especially red oaks</a:t>
                      </a:r>
                    </a:p>
                  </a:txBody>
                  <a:tcPr anchor="ctr"/>
                </a:tc>
                <a:tc>
                  <a:txBody>
                    <a:bodyPr/>
                    <a:lstStyle/>
                    <a:p>
                      <a:pPr marL="285750" indent="-285750" algn="ctr">
                        <a:buFont typeface="Arial" panose="020B0604020202020204" pitchFamily="34" charset="0"/>
                        <a:buChar char="•"/>
                      </a:pPr>
                      <a:r>
                        <a:rPr lang="en-US" sz="1200" dirty="0"/>
                        <a:t>Dying tissue along leaf margin and leaf vein</a:t>
                      </a:r>
                    </a:p>
                    <a:p>
                      <a:pPr marL="285750" indent="-285750" algn="ctr">
                        <a:buFont typeface="Arial" panose="020B0604020202020204" pitchFamily="34" charset="0"/>
                        <a:buChar char="•"/>
                      </a:pPr>
                      <a:r>
                        <a:rPr lang="en-US" sz="1200" dirty="0"/>
                        <a:t>Leaves may prematurely fall off</a:t>
                      </a:r>
                    </a:p>
                    <a:p>
                      <a:pPr marL="285750" indent="-285750" algn="ctr">
                        <a:buFont typeface="Arial" panose="020B0604020202020204" pitchFamily="34" charset="0"/>
                        <a:buChar char="•"/>
                      </a:pPr>
                      <a:r>
                        <a:rPr lang="en-US" sz="1200" dirty="0"/>
                        <a:t>Fungal mats beneath bark</a:t>
                      </a:r>
                    </a:p>
                  </a:txBody>
                  <a:tcPr anchor="ctr"/>
                </a:tc>
                <a:extLst>
                  <a:ext uri="{0D108BD9-81ED-4DB2-BD59-A6C34878D82A}">
                    <a16:rowId xmlns:a16="http://schemas.microsoft.com/office/drawing/2014/main" val="2857452744"/>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a:t>Brown Spot Needle Blight</a:t>
                      </a:r>
                      <a:endParaRPr lang="en-US" sz="1200" b="0" dirty="0"/>
                    </a:p>
                    <a:p>
                      <a:r>
                        <a:rPr lang="en-US" sz="1200" b="0" i="0" dirty="0"/>
                        <a:t>Various pine species, especially loblolly and longleaf</a:t>
                      </a:r>
                      <a:endParaRPr lang="en-US" sz="1200" b="1" i="0" dirty="0"/>
                    </a:p>
                  </a:txBody>
                  <a:tcPr anchor="ctr"/>
                </a:tc>
                <a:tc>
                  <a:txBody>
                    <a:bodyPr/>
                    <a:lstStyle/>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Yellow spots on leaves that turn reddish brown</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Brown bands on leaves surrounded by yellow halo</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Bare lower branches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Slow growth</a:t>
                      </a:r>
                    </a:p>
                  </a:txBody>
                  <a:tcPr anchor="ctr"/>
                </a:tc>
                <a:extLst>
                  <a:ext uri="{0D108BD9-81ED-4DB2-BD59-A6C34878D82A}">
                    <a16:rowId xmlns:a16="http://schemas.microsoft.com/office/drawing/2014/main" val="1003169559"/>
                  </a:ext>
                </a:extLst>
              </a:tr>
              <a:tr h="101510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p>
                  </a:txBody>
                  <a:tcPr anchor="ctr"/>
                </a:tc>
                <a:tc>
                  <a:txBody>
                    <a:bodyPr/>
                    <a:lstStyle/>
                    <a:p>
                      <a:r>
                        <a:rPr lang="en-US" sz="1200" b="1" dirty="0" err="1"/>
                        <a:t>Hypoxylon</a:t>
                      </a:r>
                      <a:r>
                        <a:rPr lang="en-US" sz="1200" b="1" dirty="0"/>
                        <a:t> Canker</a:t>
                      </a:r>
                    </a:p>
                    <a:p>
                      <a:r>
                        <a:rPr lang="en-US" sz="1200" b="0" dirty="0"/>
                        <a:t>Many hardwood trees, especially oaks</a:t>
                      </a:r>
                    </a:p>
                  </a:txBody>
                  <a:tcPr anchor="ctr"/>
                </a:tc>
                <a:tc>
                  <a:txBody>
                    <a:bodyPr/>
                    <a:lstStyle/>
                    <a:p>
                      <a:pPr marL="285750" indent="-285750" algn="ctr">
                        <a:buFont typeface="Arial" panose="020B0604020202020204" pitchFamily="34" charset="0"/>
                        <a:buChar char="•"/>
                      </a:pPr>
                      <a:r>
                        <a:rPr lang="en-US" sz="1200" dirty="0"/>
                        <a:t>Cankers that are brown, grey, or black, often powdery, present on limbs and trunk</a:t>
                      </a:r>
                    </a:p>
                  </a:txBody>
                  <a:tcPr anchor="ctr"/>
                </a:tc>
                <a:extLst>
                  <a:ext uri="{0D108BD9-81ED-4DB2-BD59-A6C34878D82A}">
                    <a16:rowId xmlns:a16="http://schemas.microsoft.com/office/drawing/2014/main" val="847120402"/>
                  </a:ext>
                </a:extLst>
              </a:tr>
              <a:tr h="1015109">
                <a:tc>
                  <a:txBody>
                    <a:bodyPr/>
                    <a:lstStyle/>
                    <a:p>
                      <a:endParaRPr lang="en-US" sz="1200" b="0" dirty="0"/>
                    </a:p>
                  </a:txBody>
                  <a:tcPr anchor="ctr"/>
                </a:tc>
                <a:tc>
                  <a:txBody>
                    <a:bodyPr/>
                    <a:lstStyle/>
                    <a:p>
                      <a:r>
                        <a:rPr lang="en-US" sz="1200" b="1" dirty="0"/>
                        <a:t>Butt (Root) Rots</a:t>
                      </a:r>
                      <a:endParaRPr lang="en-US" sz="1200" b="0" i="1" dirty="0"/>
                    </a:p>
                    <a:p>
                      <a:r>
                        <a:rPr lang="en-US" sz="1200" b="0" i="0" dirty="0"/>
                        <a:t>Many woody plant species</a:t>
                      </a:r>
                      <a:endParaRPr lang="en-US" sz="1200" b="1" i="0" dirty="0"/>
                    </a:p>
                  </a:txBody>
                  <a:tcPr anchor="ctr"/>
                </a:tc>
                <a:tc>
                  <a:txBody>
                    <a:bodyPr/>
                    <a:lstStyle/>
                    <a:p>
                      <a:pPr marL="285750" indent="-285750" algn="ctr">
                        <a:buFont typeface="Arial" panose="020B0604020202020204" pitchFamily="34" charset="0"/>
                        <a:buChar char="•"/>
                      </a:pPr>
                      <a:r>
                        <a:rPr lang="en-US" sz="1200" dirty="0"/>
                        <a:t>Swelling and cracks in bark,</a:t>
                      </a:r>
                    </a:p>
                    <a:p>
                      <a:pPr marL="285750" indent="-285750" algn="ctr">
                        <a:buFont typeface="Arial" panose="020B0604020202020204" pitchFamily="34" charset="0"/>
                        <a:buChar char="•"/>
                      </a:pPr>
                      <a:r>
                        <a:rPr lang="en-US" sz="1200" dirty="0"/>
                        <a:t>Conks (shelf-like mushrooms), especially along base and trunk of tree</a:t>
                      </a:r>
                    </a:p>
                  </a:txBody>
                  <a:tcPr anchor="ctr"/>
                </a:tc>
                <a:extLst>
                  <a:ext uri="{0D108BD9-81ED-4DB2-BD59-A6C34878D82A}">
                    <a16:rowId xmlns:a16="http://schemas.microsoft.com/office/drawing/2014/main" val="1947288083"/>
                  </a:ext>
                </a:extLst>
              </a:tr>
              <a:tr h="1015109">
                <a:tc>
                  <a:txBody>
                    <a:bodyPr/>
                    <a:lstStyle/>
                    <a:p>
                      <a:endParaRPr lang="en-US" sz="1200" b="0"/>
                    </a:p>
                  </a:txBody>
                  <a:tcPr anchor="ctr"/>
                </a:tc>
                <a:tc>
                  <a:txBody>
                    <a:bodyPr/>
                    <a:lstStyle/>
                    <a:p>
                      <a:r>
                        <a:rPr lang="en-US" sz="1200" b="1" dirty="0"/>
                        <a:t>Oak Galls</a:t>
                      </a:r>
                    </a:p>
                    <a:p>
                      <a:r>
                        <a:rPr lang="en-US" sz="1200" b="0" dirty="0"/>
                        <a:t>Various oak species</a:t>
                      </a:r>
                    </a:p>
                  </a:txBody>
                  <a:tcPr anchor="ctr"/>
                </a:tc>
                <a:tc>
                  <a:txBody>
                    <a:bodyPr/>
                    <a:lstStyle/>
                    <a:p>
                      <a:pPr marL="285750" indent="-285750" algn="ctr">
                        <a:buFont typeface="Arial" panose="020B0604020202020204" pitchFamily="34" charset="0"/>
                        <a:buChar char="•"/>
                      </a:pPr>
                      <a:r>
                        <a:rPr lang="en-US" sz="1200" dirty="0"/>
                        <a:t>Abnormal tissue growth on twigs, leaves</a:t>
                      </a:r>
                    </a:p>
                  </a:txBody>
                  <a:tcPr anchor="ctr"/>
                </a:tc>
                <a:extLst>
                  <a:ext uri="{0D108BD9-81ED-4DB2-BD59-A6C34878D82A}">
                    <a16:rowId xmlns:a16="http://schemas.microsoft.com/office/drawing/2014/main" val="3762652016"/>
                  </a:ext>
                </a:extLst>
              </a:tr>
              <a:tr h="1015109">
                <a:tc>
                  <a:txBody>
                    <a:bodyPr/>
                    <a:lstStyle/>
                    <a:p>
                      <a:endParaRPr lang="en-US" sz="1200" b="0" dirty="0"/>
                    </a:p>
                  </a:txBody>
                  <a:tcPr anchor="ctr"/>
                </a:tc>
                <a:tc>
                  <a:txBody>
                    <a:bodyPr/>
                    <a:lstStyle/>
                    <a:p>
                      <a:r>
                        <a:rPr lang="en-US" sz="1200" b="1" dirty="0"/>
                        <a:t>Sapsuckers and Woodpeckers</a:t>
                      </a:r>
                    </a:p>
                    <a:p>
                      <a:r>
                        <a:rPr lang="en-US" sz="1200" b="0" dirty="0"/>
                        <a:t>Many tree species</a:t>
                      </a:r>
                    </a:p>
                  </a:txBody>
                  <a:tcPr anchor="ctr"/>
                </a:tc>
                <a:tc>
                  <a:txBody>
                    <a:bodyPr/>
                    <a:lstStyle/>
                    <a:p>
                      <a:pPr marL="285750" indent="-285750" algn="ctr">
                        <a:buFont typeface="Arial" panose="020B0604020202020204" pitchFamily="34" charset="0"/>
                        <a:buChar char="•"/>
                      </a:pPr>
                      <a:r>
                        <a:rPr lang="en-US" sz="1200" dirty="0"/>
                        <a:t>Shallow holes in rows (sapsuckers)</a:t>
                      </a:r>
                    </a:p>
                    <a:p>
                      <a:pPr marL="285750" indent="-285750" algn="ctr">
                        <a:buFont typeface="Arial" panose="020B0604020202020204" pitchFamily="34" charset="0"/>
                        <a:buChar char="•"/>
                      </a:pPr>
                      <a:r>
                        <a:rPr lang="en-US" sz="1200" dirty="0"/>
                        <a:t>Holes in a random pattern (woodpeckers)</a:t>
                      </a:r>
                    </a:p>
                  </a:txBody>
                  <a:tcPr anchor="ctr"/>
                </a:tc>
                <a:extLst>
                  <a:ext uri="{0D108BD9-81ED-4DB2-BD59-A6C34878D82A}">
                    <a16:rowId xmlns:a16="http://schemas.microsoft.com/office/drawing/2014/main" val="4239671023"/>
                  </a:ext>
                </a:extLst>
              </a:tr>
            </a:tbl>
          </a:graphicData>
        </a:graphic>
      </p:graphicFrame>
      <p:pic>
        <p:nvPicPr>
          <p:cNvPr id="14" name="Picture 2">
            <a:extLst>
              <a:ext uri="{FF2B5EF4-FFF2-40B4-BE49-F238E27FC236}">
                <a16:creationId xmlns:a16="http://schemas.microsoft.com/office/drawing/2014/main" id="{F47974B0-550F-1994-E425-1054EFD11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86" y="1817142"/>
            <a:ext cx="137245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70C356F-0129-D6BB-E853-6137FC30D5C0}"/>
              </a:ext>
            </a:extLst>
          </p:cNvPr>
          <p:cNvPicPr>
            <a:picLocks noChangeAspect="1"/>
          </p:cNvPicPr>
          <p:nvPr/>
        </p:nvPicPr>
        <p:blipFill>
          <a:blip r:embed="rId4"/>
          <a:stretch>
            <a:fillRect/>
          </a:stretch>
        </p:blipFill>
        <p:spPr>
          <a:xfrm>
            <a:off x="109660" y="4867912"/>
            <a:ext cx="1371600" cy="914400"/>
          </a:xfrm>
          <a:prstGeom prst="rect">
            <a:avLst/>
          </a:prstGeom>
        </p:spPr>
      </p:pic>
      <p:pic>
        <p:nvPicPr>
          <p:cNvPr id="16" name="Content Placeholder 8">
            <a:extLst>
              <a:ext uri="{FF2B5EF4-FFF2-40B4-BE49-F238E27FC236}">
                <a16:creationId xmlns:a16="http://schemas.microsoft.com/office/drawing/2014/main" id="{72CED243-CB71-882F-A39D-E8D3EEE64BE8}"/>
              </a:ext>
            </a:extLst>
          </p:cNvPr>
          <p:cNvPicPr>
            <a:picLocks noChangeAspect="1"/>
          </p:cNvPicPr>
          <p:nvPr/>
        </p:nvPicPr>
        <p:blipFill>
          <a:blip r:embed="rId5"/>
          <a:stretch>
            <a:fillRect/>
          </a:stretch>
        </p:blipFill>
        <p:spPr>
          <a:xfrm>
            <a:off x="1557013" y="4867912"/>
            <a:ext cx="1026695" cy="914400"/>
          </a:xfrm>
          <a:prstGeom prst="rect">
            <a:avLst/>
          </a:prstGeom>
        </p:spPr>
      </p:pic>
      <p:pic>
        <p:nvPicPr>
          <p:cNvPr id="17" name="Content Placeholder 10">
            <a:extLst>
              <a:ext uri="{FF2B5EF4-FFF2-40B4-BE49-F238E27FC236}">
                <a16:creationId xmlns:a16="http://schemas.microsoft.com/office/drawing/2014/main" id="{5D792774-92D0-8A39-E6FE-231193D9112D}"/>
              </a:ext>
            </a:extLst>
          </p:cNvPr>
          <p:cNvPicPr>
            <a:picLocks noChangeAspect="1"/>
          </p:cNvPicPr>
          <p:nvPr/>
        </p:nvPicPr>
        <p:blipFill>
          <a:blip r:embed="rId6"/>
          <a:srcRect b="62978"/>
          <a:stretch/>
        </p:blipFill>
        <p:spPr>
          <a:xfrm>
            <a:off x="522967" y="5881437"/>
            <a:ext cx="1646576" cy="914400"/>
          </a:xfrm>
          <a:prstGeom prst="rect">
            <a:avLst/>
          </a:prstGeom>
        </p:spPr>
      </p:pic>
      <p:pic>
        <p:nvPicPr>
          <p:cNvPr id="18" name="Content Placeholder 13">
            <a:extLst>
              <a:ext uri="{FF2B5EF4-FFF2-40B4-BE49-F238E27FC236}">
                <a16:creationId xmlns:a16="http://schemas.microsoft.com/office/drawing/2014/main" id="{393EB0A1-1DA5-330B-1454-413A8B31270D}"/>
              </a:ext>
            </a:extLst>
          </p:cNvPr>
          <p:cNvPicPr>
            <a:picLocks noChangeAspect="1"/>
          </p:cNvPicPr>
          <p:nvPr/>
        </p:nvPicPr>
        <p:blipFill>
          <a:blip r:embed="rId7"/>
          <a:stretch>
            <a:fillRect/>
          </a:stretch>
        </p:blipFill>
        <p:spPr>
          <a:xfrm>
            <a:off x="853407" y="3870967"/>
            <a:ext cx="1102448" cy="914400"/>
          </a:xfrm>
          <a:prstGeom prst="rect">
            <a:avLst/>
          </a:prstGeom>
        </p:spPr>
      </p:pic>
      <p:pic>
        <p:nvPicPr>
          <p:cNvPr id="19" name="Picture 2" descr="1504087 SMPT">
            <a:extLst>
              <a:ext uri="{FF2B5EF4-FFF2-40B4-BE49-F238E27FC236}">
                <a16:creationId xmlns:a16="http://schemas.microsoft.com/office/drawing/2014/main" id="{374097EB-403D-2545-8045-96FF97F4F0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915" y="2848339"/>
            <a:ext cx="609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ventually the fungus turns silver or gray">
            <a:extLst>
              <a:ext uri="{FF2B5EF4-FFF2-40B4-BE49-F238E27FC236}">
                <a16:creationId xmlns:a16="http://schemas.microsoft.com/office/drawing/2014/main" id="{240BEDF3-ECDD-6FAA-46BB-7AB985F77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1260" y="2848339"/>
            <a:ext cx="598516"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768C1CA-E73E-B24E-14F5-7EBB07C4F71A}"/>
              </a:ext>
            </a:extLst>
          </p:cNvPr>
          <p:cNvPicPr>
            <a:picLocks noChangeAspect="1"/>
          </p:cNvPicPr>
          <p:nvPr/>
        </p:nvPicPr>
        <p:blipFill>
          <a:blip r:embed="rId10"/>
          <a:stretch>
            <a:fillRect/>
          </a:stretch>
        </p:blipFill>
        <p:spPr>
          <a:xfrm>
            <a:off x="745144" y="820197"/>
            <a:ext cx="1371600" cy="914400"/>
          </a:xfrm>
          <a:prstGeom prst="rect">
            <a:avLst/>
          </a:prstGeom>
        </p:spPr>
      </p:pic>
    </p:spTree>
    <p:extLst>
      <p:ext uri="{BB962C8B-B14F-4D97-AF65-F5344CB8AC3E}">
        <p14:creationId xmlns:p14="http://schemas.microsoft.com/office/powerpoint/2010/main" val="3677199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9A77C2-6F75-DBA3-996A-9A34CAD8C1ED}"/>
              </a:ext>
            </a:extLst>
          </p:cNvPr>
          <p:cNvSpPr>
            <a:spLocks noGrp="1"/>
          </p:cNvSpPr>
          <p:nvPr>
            <p:ph type="title"/>
          </p:nvPr>
        </p:nvSpPr>
        <p:spPr/>
        <p:txBody>
          <a:bodyPr/>
          <a:lstStyle/>
          <a:p>
            <a:r>
              <a:rPr lang="en-US"/>
              <a:t>Insect Pests</a:t>
            </a:r>
          </a:p>
        </p:txBody>
      </p:sp>
      <p:sp>
        <p:nvSpPr>
          <p:cNvPr id="5" name="Text Placeholder 4">
            <a:extLst>
              <a:ext uri="{FF2B5EF4-FFF2-40B4-BE49-F238E27FC236}">
                <a16:creationId xmlns:a16="http://schemas.microsoft.com/office/drawing/2014/main" id="{E295CD6C-E8BA-9487-6F04-B40F25D4AD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55808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363F6-8258-2FD0-9D5E-7733D3CC3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9F697-1F9F-1C6E-0713-50CABBB19D65}"/>
              </a:ext>
            </a:extLst>
          </p:cNvPr>
          <p:cNvSpPr>
            <a:spLocks noGrp="1"/>
          </p:cNvSpPr>
          <p:nvPr>
            <p:ph type="title"/>
          </p:nvPr>
        </p:nvSpPr>
        <p:spPr/>
        <p:txBody>
          <a:bodyPr>
            <a:normAutofit fontScale="90000"/>
          </a:bodyPr>
          <a:lstStyle/>
          <a:p>
            <a:r>
              <a:rPr lang="en-US"/>
              <a:t>Pine Tip Moth</a:t>
            </a:r>
            <a:br>
              <a:rPr lang="en-US"/>
            </a:br>
            <a:r>
              <a:rPr lang="en-US" i="1" err="1"/>
              <a:t>Rhyacionia</a:t>
            </a:r>
            <a:r>
              <a:rPr lang="en-US" i="1"/>
              <a:t> </a:t>
            </a:r>
            <a:r>
              <a:rPr lang="en-US" i="1" err="1"/>
              <a:t>frustrana</a:t>
            </a:r>
            <a:endParaRPr lang="en-US"/>
          </a:p>
        </p:txBody>
      </p:sp>
      <p:sp>
        <p:nvSpPr>
          <p:cNvPr id="4" name="Text Placeholder 3">
            <a:extLst>
              <a:ext uri="{FF2B5EF4-FFF2-40B4-BE49-F238E27FC236}">
                <a16:creationId xmlns:a16="http://schemas.microsoft.com/office/drawing/2014/main" id="{E1AA3C0A-FFCA-335C-1176-A9CE99DA6E8E}"/>
              </a:ext>
            </a:extLst>
          </p:cNvPr>
          <p:cNvSpPr>
            <a:spLocks noGrp="1"/>
          </p:cNvSpPr>
          <p:nvPr>
            <p:ph sz="half" idx="2"/>
          </p:nvPr>
        </p:nvSpPr>
        <p:spPr/>
        <p:txBody>
          <a:bodyPr>
            <a:normAutofit fontScale="70000" lnSpcReduction="20000"/>
          </a:bodyPr>
          <a:lstStyle/>
          <a:p>
            <a:pPr algn="l"/>
            <a:r>
              <a:rPr lang="en-US" b="1"/>
              <a:t>Hosts: </a:t>
            </a:r>
            <a:r>
              <a:rPr lang="en-US"/>
              <a:t>Pines (</a:t>
            </a:r>
            <a:r>
              <a:rPr lang="en-US" i="1"/>
              <a:t>Pinus</a:t>
            </a:r>
            <a:r>
              <a:rPr lang="en-US"/>
              <a:t>), especially loblolly and shortleaf pine.</a:t>
            </a:r>
            <a:endParaRPr lang="en-US" b="1"/>
          </a:p>
          <a:p>
            <a:pPr algn="l"/>
            <a:r>
              <a:rPr lang="en-US" b="1"/>
              <a:t>Significance: </a:t>
            </a:r>
            <a:r>
              <a:rPr lang="en-US"/>
              <a:t>Larval feedings can cause the death of growing terminals on young pines, leading to growth loss, multiple leading stems, and busy trees.</a:t>
            </a:r>
            <a:endParaRPr lang="en-US" b="1"/>
          </a:p>
          <a:p>
            <a:pPr algn="l"/>
            <a:r>
              <a:rPr lang="en-US" b="1"/>
              <a:t>Identification: </a:t>
            </a:r>
            <a:r>
              <a:rPr lang="en-US"/>
              <a:t>On pines, look for brown, dying shoots, sometimes with </a:t>
            </a:r>
            <a:r>
              <a:rPr lang="en-US" u="sng"/>
              <a:t>webbing or resin on the end of the terminal</a:t>
            </a:r>
            <a:r>
              <a:rPr lang="en-US"/>
              <a:t>.</a:t>
            </a:r>
          </a:p>
          <a:p>
            <a:pPr algn="l"/>
            <a:r>
              <a:rPr lang="en-US" b="1"/>
              <a:t>Management: </a:t>
            </a:r>
            <a:r>
              <a:rPr lang="en-US"/>
              <a:t>Chemical control using insecticides at the time of planting. Hand pruning may be effective in urban/landscape trees.</a:t>
            </a:r>
            <a:endParaRPr lang="en-US" b="1"/>
          </a:p>
        </p:txBody>
      </p:sp>
      <p:pic>
        <p:nvPicPr>
          <p:cNvPr id="3" name="Picture 4">
            <a:extLst>
              <a:ext uri="{FF2B5EF4-FFF2-40B4-BE49-F238E27FC236}">
                <a16:creationId xmlns:a16="http://schemas.microsoft.com/office/drawing/2014/main" id="{93EB8B2C-E818-DE8D-8F93-D3BB1F7A4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098" y="519044"/>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7D85978-454C-408E-E476-13022AC3C0FA}"/>
              </a:ext>
            </a:extLst>
          </p:cNvPr>
          <p:cNvSpPr txBox="1"/>
          <p:nvPr/>
        </p:nvSpPr>
        <p:spPr>
          <a:xfrm>
            <a:off x="9938657" y="566634"/>
            <a:ext cx="1730829"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Loblolly Pine,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Pinus </a:t>
            </a:r>
            <a:r>
              <a:rPr lang="en-US" sz="1050" i="1" err="1">
                <a:solidFill>
                  <a:prstClr val="black"/>
                </a:solidFill>
                <a:latin typeface="Open Sans"/>
              </a:rPr>
              <a:t>taeda</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pic>
        <p:nvPicPr>
          <p:cNvPr id="48130" name="Picture 2" descr="Adult Nantucket Pine Tip Moth">
            <a:extLst>
              <a:ext uri="{FF2B5EF4-FFF2-40B4-BE49-F238E27FC236}">
                <a16:creationId xmlns:a16="http://schemas.microsoft.com/office/drawing/2014/main" id="{EB62C3E2-10ED-E1EF-B647-83C5B45EB0A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26028" y="2560320"/>
            <a:ext cx="225742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Pine Tip Moth Attacks Loblolly Pine">
            <a:extLst>
              <a:ext uri="{FF2B5EF4-FFF2-40B4-BE49-F238E27FC236}">
                <a16:creationId xmlns:a16="http://schemas.microsoft.com/office/drawing/2014/main" id="{0DC2FC35-D492-8718-89BB-60376595C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786" y="2560320"/>
            <a:ext cx="2198871" cy="3310128"/>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Loblolly Pine Shoot Damaged by Pine Tip Moth">
            <a:extLst>
              <a:ext uri="{FF2B5EF4-FFF2-40B4-BE49-F238E27FC236}">
                <a16:creationId xmlns:a16="http://schemas.microsoft.com/office/drawing/2014/main" id="{E7272FC6-48B3-3162-716A-46A8CF25B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316" y="4215384"/>
            <a:ext cx="2228850" cy="1666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33A3AE-21F2-95B8-6111-DFB110C594AA}"/>
              </a:ext>
            </a:extLst>
          </p:cNvPr>
          <p:cNvSpPr txBox="1"/>
          <p:nvPr/>
        </p:nvSpPr>
        <p:spPr>
          <a:xfrm>
            <a:off x="1454603" y="2568348"/>
            <a:ext cx="2228850" cy="415498"/>
          </a:xfrm>
          <a:prstGeom prst="rect">
            <a:avLst/>
          </a:prstGeom>
          <a:noFill/>
        </p:spPr>
        <p:txBody>
          <a:bodyPr wrap="square" rtlCol="0">
            <a:spAutoFit/>
          </a:bodyPr>
          <a:lstStyle/>
          <a:p>
            <a:pPr algn="r"/>
            <a:r>
              <a:rPr lang="en-US" sz="1050" b="1">
                <a:solidFill>
                  <a:schemeClr val="bg1"/>
                </a:solidFill>
              </a:rPr>
              <a:t>Adult pine tip moth.</a:t>
            </a:r>
          </a:p>
          <a:p>
            <a:pPr algn="r"/>
            <a:r>
              <a:rPr lang="en-US" sz="1050">
                <a:solidFill>
                  <a:schemeClr val="bg1"/>
                </a:solidFill>
              </a:rPr>
              <a:t>Photo: James Richmond</a:t>
            </a:r>
          </a:p>
        </p:txBody>
      </p:sp>
      <p:sp>
        <p:nvSpPr>
          <p:cNvPr id="13" name="TextBox 12">
            <a:extLst>
              <a:ext uri="{FF2B5EF4-FFF2-40B4-BE49-F238E27FC236}">
                <a16:creationId xmlns:a16="http://schemas.microsoft.com/office/drawing/2014/main" id="{A874D5A2-E347-B559-871C-DEA8C866D1C9}"/>
              </a:ext>
            </a:extLst>
          </p:cNvPr>
          <p:cNvSpPr txBox="1"/>
          <p:nvPr/>
        </p:nvSpPr>
        <p:spPr>
          <a:xfrm>
            <a:off x="1440315" y="5293366"/>
            <a:ext cx="2228850" cy="577081"/>
          </a:xfrm>
          <a:prstGeom prst="rect">
            <a:avLst/>
          </a:prstGeom>
          <a:noFill/>
        </p:spPr>
        <p:txBody>
          <a:bodyPr wrap="square" rtlCol="0">
            <a:spAutoFit/>
          </a:bodyPr>
          <a:lstStyle/>
          <a:p>
            <a:pPr algn="r"/>
            <a:r>
              <a:rPr lang="en-US" sz="1050" b="1">
                <a:solidFill>
                  <a:schemeClr val="bg1"/>
                </a:solidFill>
              </a:rPr>
              <a:t>Loblolly tip damage by pine tip moth. </a:t>
            </a:r>
          </a:p>
          <a:p>
            <a:pPr algn="r"/>
            <a:r>
              <a:rPr lang="en-US" sz="1050">
                <a:solidFill>
                  <a:schemeClr val="bg1"/>
                </a:solidFill>
              </a:rPr>
              <a:t>Photo: Don </a:t>
            </a:r>
            <a:r>
              <a:rPr lang="en-US" sz="1050" err="1">
                <a:solidFill>
                  <a:schemeClr val="bg1"/>
                </a:solidFill>
              </a:rPr>
              <a:t>Grosman</a:t>
            </a:r>
            <a:endParaRPr lang="en-US" sz="1050">
              <a:solidFill>
                <a:schemeClr val="bg1"/>
              </a:solidFill>
            </a:endParaRPr>
          </a:p>
        </p:txBody>
      </p:sp>
      <p:sp>
        <p:nvSpPr>
          <p:cNvPr id="14" name="TextBox 13">
            <a:extLst>
              <a:ext uri="{FF2B5EF4-FFF2-40B4-BE49-F238E27FC236}">
                <a16:creationId xmlns:a16="http://schemas.microsoft.com/office/drawing/2014/main" id="{DC7386D5-6AC9-B797-3D99-29CE48F679A0}"/>
              </a:ext>
            </a:extLst>
          </p:cNvPr>
          <p:cNvSpPr txBox="1"/>
          <p:nvPr/>
        </p:nvSpPr>
        <p:spPr>
          <a:xfrm>
            <a:off x="3811786" y="2568348"/>
            <a:ext cx="2170804" cy="577081"/>
          </a:xfrm>
          <a:prstGeom prst="rect">
            <a:avLst/>
          </a:prstGeom>
          <a:noFill/>
        </p:spPr>
        <p:txBody>
          <a:bodyPr wrap="square" rtlCol="0">
            <a:spAutoFit/>
          </a:bodyPr>
          <a:lstStyle/>
          <a:p>
            <a:r>
              <a:rPr lang="en-US" sz="1050" b="1">
                <a:solidFill>
                  <a:schemeClr val="bg1"/>
                </a:solidFill>
              </a:rPr>
              <a:t>Loblolly with multiple attacks by pine tip moth.</a:t>
            </a:r>
          </a:p>
          <a:p>
            <a:r>
              <a:rPr lang="en-US" sz="1050">
                <a:solidFill>
                  <a:schemeClr val="bg1"/>
                </a:solidFill>
              </a:rPr>
              <a:t>Photo: Don </a:t>
            </a:r>
            <a:r>
              <a:rPr lang="en-US" sz="1050" err="1">
                <a:solidFill>
                  <a:schemeClr val="bg1"/>
                </a:solidFill>
              </a:rPr>
              <a:t>Grosman</a:t>
            </a:r>
            <a:endParaRPr lang="en-US" sz="1050">
              <a:solidFill>
                <a:schemeClr val="bg1"/>
              </a:solidFill>
            </a:endParaRPr>
          </a:p>
        </p:txBody>
      </p:sp>
    </p:spTree>
    <p:extLst>
      <p:ext uri="{BB962C8B-B14F-4D97-AF65-F5344CB8AC3E}">
        <p14:creationId xmlns:p14="http://schemas.microsoft.com/office/powerpoint/2010/main" val="14457138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AC109-5570-1F18-2F80-B9AEAF58690E}"/>
            </a:ext>
          </a:extLst>
        </p:cNvPr>
        <p:cNvGrpSpPr/>
        <p:nvPr/>
      </p:nvGrpSpPr>
      <p:grpSpPr>
        <a:xfrm>
          <a:off x="0" y="0"/>
          <a:ext cx="0" cy="0"/>
          <a:chOff x="0" y="0"/>
          <a:chExt cx="0" cy="0"/>
        </a:xfrm>
      </p:grpSpPr>
      <p:pic>
        <p:nvPicPr>
          <p:cNvPr id="21" name="Picture 4">
            <a:extLst>
              <a:ext uri="{FF2B5EF4-FFF2-40B4-BE49-F238E27FC236}">
                <a16:creationId xmlns:a16="http://schemas.microsoft.com/office/drawing/2014/main" id="{C362C759-F115-3660-6D94-06F60F49B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0098" y="51904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B2BE3B2-A13E-F5A3-A418-666B42862B5D}"/>
              </a:ext>
            </a:extLst>
          </p:cNvPr>
          <p:cNvPicPr>
            <a:picLocks noChangeAspect="1"/>
          </p:cNvPicPr>
          <p:nvPr/>
        </p:nvPicPr>
        <p:blipFill>
          <a:blip r:embed="rId3"/>
          <a:srcRect t="57318"/>
          <a:stretch/>
        </p:blipFill>
        <p:spPr>
          <a:xfrm>
            <a:off x="3703993" y="2636043"/>
            <a:ext cx="2295525" cy="1469664"/>
          </a:xfrm>
          <a:prstGeom prst="rect">
            <a:avLst/>
          </a:prstGeom>
        </p:spPr>
      </p:pic>
      <p:pic>
        <p:nvPicPr>
          <p:cNvPr id="15" name="Content Placeholder 14">
            <a:extLst>
              <a:ext uri="{FF2B5EF4-FFF2-40B4-BE49-F238E27FC236}">
                <a16:creationId xmlns:a16="http://schemas.microsoft.com/office/drawing/2014/main" id="{DEDEEC05-2840-FF01-7203-DD02B9F88555}"/>
              </a:ext>
            </a:extLst>
          </p:cNvPr>
          <p:cNvPicPr>
            <a:picLocks noGrp="1" noChangeAspect="1"/>
          </p:cNvPicPr>
          <p:nvPr>
            <p:ph sz="half" idx="1"/>
          </p:nvPr>
        </p:nvPicPr>
        <p:blipFill>
          <a:blip r:embed="rId4"/>
          <a:stretch>
            <a:fillRect/>
          </a:stretch>
        </p:blipFill>
        <p:spPr>
          <a:xfrm>
            <a:off x="1302729" y="2636043"/>
            <a:ext cx="2206624" cy="3309937"/>
          </a:xfrm>
        </p:spPr>
      </p:pic>
      <p:sp>
        <p:nvSpPr>
          <p:cNvPr id="2" name="Title 1">
            <a:extLst>
              <a:ext uri="{FF2B5EF4-FFF2-40B4-BE49-F238E27FC236}">
                <a16:creationId xmlns:a16="http://schemas.microsoft.com/office/drawing/2014/main" id="{BE30497B-D709-2A89-49A6-2198C0A90A41}"/>
              </a:ext>
            </a:extLst>
          </p:cNvPr>
          <p:cNvSpPr>
            <a:spLocks noGrp="1"/>
          </p:cNvSpPr>
          <p:nvPr>
            <p:ph type="title"/>
          </p:nvPr>
        </p:nvSpPr>
        <p:spPr/>
        <p:txBody>
          <a:bodyPr>
            <a:normAutofit fontScale="90000"/>
          </a:bodyPr>
          <a:lstStyle/>
          <a:p>
            <a:r>
              <a:rPr lang="en-US"/>
              <a:t>Southern Pine Beetle</a:t>
            </a:r>
            <a:br>
              <a:rPr lang="en-US"/>
            </a:br>
            <a:r>
              <a:rPr lang="en-US" i="1" err="1"/>
              <a:t>Dendroctonus</a:t>
            </a:r>
            <a:r>
              <a:rPr lang="en-US" i="1"/>
              <a:t> frontalis</a:t>
            </a:r>
            <a:endParaRPr lang="en-US"/>
          </a:p>
        </p:txBody>
      </p:sp>
      <p:sp>
        <p:nvSpPr>
          <p:cNvPr id="4" name="Text Placeholder 3">
            <a:extLst>
              <a:ext uri="{FF2B5EF4-FFF2-40B4-BE49-F238E27FC236}">
                <a16:creationId xmlns:a16="http://schemas.microsoft.com/office/drawing/2014/main" id="{4B63782E-207B-1CB4-40CD-0E683AD6F2FC}"/>
              </a:ext>
            </a:extLst>
          </p:cNvPr>
          <p:cNvSpPr>
            <a:spLocks noGrp="1"/>
          </p:cNvSpPr>
          <p:nvPr>
            <p:ph sz="half" idx="2"/>
          </p:nvPr>
        </p:nvSpPr>
        <p:spPr>
          <a:xfrm>
            <a:off x="6181344" y="2560319"/>
            <a:ext cx="4718304" cy="3579223"/>
          </a:xfrm>
        </p:spPr>
        <p:txBody>
          <a:bodyPr>
            <a:normAutofit lnSpcReduction="10000"/>
          </a:bodyPr>
          <a:lstStyle/>
          <a:p>
            <a:pPr algn="l"/>
            <a:r>
              <a:rPr lang="en-US" sz="1400" b="1"/>
              <a:t>Hosts: </a:t>
            </a:r>
            <a:r>
              <a:rPr lang="en-US" sz="1400"/>
              <a:t>Pines (</a:t>
            </a:r>
            <a:r>
              <a:rPr lang="en-US" sz="1400" i="1"/>
              <a:t>Pinus</a:t>
            </a:r>
            <a:r>
              <a:rPr lang="en-US" sz="1400"/>
              <a:t>), especially loblolly and shortleaf.</a:t>
            </a:r>
            <a:endParaRPr lang="en-US" sz="1400" b="1"/>
          </a:p>
          <a:p>
            <a:pPr algn="l"/>
            <a:r>
              <a:rPr lang="en-US" sz="1400" b="1"/>
              <a:t>Significance: </a:t>
            </a:r>
            <a:r>
              <a:rPr lang="en-US" sz="1400"/>
              <a:t>Can kill large acreages of healthy pines when populations erupt, causing huge economic impacts. </a:t>
            </a:r>
            <a:endParaRPr lang="en-US" sz="1400" b="1"/>
          </a:p>
          <a:p>
            <a:pPr algn="l"/>
            <a:r>
              <a:rPr lang="en-US" sz="1400" b="1"/>
              <a:t>Identification: </a:t>
            </a:r>
            <a:r>
              <a:rPr lang="en-US" sz="1400" u="sng"/>
              <a:t>S-shaped and winding galleries</a:t>
            </a:r>
            <a:r>
              <a:rPr lang="en-US" sz="1400"/>
              <a:t>. Whitish to reddish </a:t>
            </a:r>
            <a:r>
              <a:rPr lang="en-US" sz="1400" u="sng"/>
              <a:t>pitch tubes </a:t>
            </a:r>
            <a:r>
              <a:rPr lang="en-US" sz="1400"/>
              <a:t>are formed, usually in the cracks of bark.</a:t>
            </a:r>
          </a:p>
          <a:p>
            <a:pPr lvl="1"/>
            <a:r>
              <a:rPr lang="en-US" sz="1200"/>
              <a:t>A </a:t>
            </a:r>
            <a:r>
              <a:rPr lang="en-US" sz="1200" b="1"/>
              <a:t>pitch tube</a:t>
            </a:r>
            <a:r>
              <a:rPr lang="en-US" sz="1200"/>
              <a:t> is created when trees release resin and pitch from a bore hole to attempt to expel out an insect. The pitch may also collect boring dust, giving it a distinctive color.</a:t>
            </a:r>
          </a:p>
          <a:p>
            <a:pPr algn="l"/>
            <a:r>
              <a:rPr lang="en-US" sz="1400" b="1"/>
              <a:t>Management: </a:t>
            </a:r>
            <a:r>
              <a:rPr lang="en-US" sz="1400"/>
              <a:t>Removal of infested trees and buffer of healthy trees to cut off spread to remaining forest. The best treatment is prevention by supporting healthy tree populations. </a:t>
            </a:r>
            <a:endParaRPr lang="en-US" sz="1400" b="1"/>
          </a:p>
        </p:txBody>
      </p:sp>
      <p:sp>
        <p:nvSpPr>
          <p:cNvPr id="6" name="TextBox 5">
            <a:extLst>
              <a:ext uri="{FF2B5EF4-FFF2-40B4-BE49-F238E27FC236}">
                <a16:creationId xmlns:a16="http://schemas.microsoft.com/office/drawing/2014/main" id="{8B340F5B-4EC1-EBE4-C2AF-3283038C7A09}"/>
              </a:ext>
            </a:extLst>
          </p:cNvPr>
          <p:cNvSpPr txBox="1"/>
          <p:nvPr/>
        </p:nvSpPr>
        <p:spPr>
          <a:xfrm>
            <a:off x="9938657" y="566634"/>
            <a:ext cx="1730829"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Loblolly Pine,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Pinus </a:t>
            </a:r>
            <a:r>
              <a:rPr lang="en-US" sz="1050" i="1" err="1">
                <a:solidFill>
                  <a:prstClr val="black"/>
                </a:solidFill>
                <a:latin typeface="Open Sans"/>
              </a:rPr>
              <a:t>taeda</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pic>
        <p:nvPicPr>
          <p:cNvPr id="47110" name="Picture 6" descr="Aerial view of an outbreak, where large patches of trees are dying and are red and orange in color compared to the green patches of living trees surrounding them.">
            <a:extLst>
              <a:ext uri="{FF2B5EF4-FFF2-40B4-BE49-F238E27FC236}">
                <a16:creationId xmlns:a16="http://schemas.microsoft.com/office/drawing/2014/main" id="{990F19E4-F26E-A9A4-99EF-564E5AE6FB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1179" y="4563822"/>
            <a:ext cx="2297706" cy="13821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7C9F5F-E951-A28F-395F-0C86AEA0C3E8}"/>
              </a:ext>
            </a:extLst>
          </p:cNvPr>
          <p:cNvSpPr txBox="1"/>
          <p:nvPr/>
        </p:nvSpPr>
        <p:spPr>
          <a:xfrm>
            <a:off x="1292352" y="2636043"/>
            <a:ext cx="2198172" cy="253916"/>
          </a:xfrm>
          <a:prstGeom prst="rect">
            <a:avLst/>
          </a:prstGeom>
          <a:noFill/>
        </p:spPr>
        <p:txBody>
          <a:bodyPr wrap="square" rtlCol="0">
            <a:spAutoFit/>
          </a:bodyPr>
          <a:lstStyle/>
          <a:p>
            <a:r>
              <a:rPr lang="en-US" sz="1050" b="1">
                <a:solidFill>
                  <a:schemeClr val="bg1"/>
                </a:solidFill>
              </a:rPr>
              <a:t>SPB galleries</a:t>
            </a:r>
          </a:p>
        </p:txBody>
      </p:sp>
      <p:sp>
        <p:nvSpPr>
          <p:cNvPr id="11" name="TextBox 10">
            <a:extLst>
              <a:ext uri="{FF2B5EF4-FFF2-40B4-BE49-F238E27FC236}">
                <a16:creationId xmlns:a16="http://schemas.microsoft.com/office/drawing/2014/main" id="{FA5A2F5C-F35B-3593-829E-E00F1B636CA0}"/>
              </a:ext>
            </a:extLst>
          </p:cNvPr>
          <p:cNvSpPr txBox="1"/>
          <p:nvPr/>
        </p:nvSpPr>
        <p:spPr>
          <a:xfrm>
            <a:off x="4917787" y="2636043"/>
            <a:ext cx="1070007" cy="738664"/>
          </a:xfrm>
          <a:prstGeom prst="rect">
            <a:avLst/>
          </a:prstGeom>
          <a:noFill/>
        </p:spPr>
        <p:txBody>
          <a:bodyPr wrap="square" rtlCol="0">
            <a:spAutoFit/>
          </a:bodyPr>
          <a:lstStyle/>
          <a:p>
            <a:pPr algn="r"/>
            <a:r>
              <a:rPr lang="en-US" sz="1050" b="1">
                <a:solidFill>
                  <a:schemeClr val="bg1"/>
                </a:solidFill>
              </a:rPr>
              <a:t>Pitch tubes on an infected tree. </a:t>
            </a:r>
          </a:p>
        </p:txBody>
      </p:sp>
      <p:sp>
        <p:nvSpPr>
          <p:cNvPr id="12" name="TextBox 11">
            <a:extLst>
              <a:ext uri="{FF2B5EF4-FFF2-40B4-BE49-F238E27FC236}">
                <a16:creationId xmlns:a16="http://schemas.microsoft.com/office/drawing/2014/main" id="{E2753C26-552E-BDB9-389B-3CA8F8551410}"/>
              </a:ext>
            </a:extLst>
          </p:cNvPr>
          <p:cNvSpPr txBox="1"/>
          <p:nvPr/>
        </p:nvSpPr>
        <p:spPr>
          <a:xfrm>
            <a:off x="3692269" y="5692064"/>
            <a:ext cx="2295525" cy="253916"/>
          </a:xfrm>
          <a:prstGeom prst="rect">
            <a:avLst/>
          </a:prstGeom>
          <a:noFill/>
        </p:spPr>
        <p:txBody>
          <a:bodyPr wrap="square" rtlCol="0">
            <a:spAutoFit/>
          </a:bodyPr>
          <a:lstStyle/>
          <a:p>
            <a:r>
              <a:rPr lang="en-US" sz="1050" b="1">
                <a:solidFill>
                  <a:schemeClr val="bg1"/>
                </a:solidFill>
              </a:rPr>
              <a:t>Aerial view of a SPB outbreak. </a:t>
            </a:r>
          </a:p>
        </p:txBody>
      </p:sp>
      <p:sp>
        <p:nvSpPr>
          <p:cNvPr id="20" name="TextBox 19">
            <a:extLst>
              <a:ext uri="{FF2B5EF4-FFF2-40B4-BE49-F238E27FC236}">
                <a16:creationId xmlns:a16="http://schemas.microsoft.com/office/drawing/2014/main" id="{25BE9BA9-07DB-659F-8EF8-756373707567}"/>
              </a:ext>
            </a:extLst>
          </p:cNvPr>
          <p:cNvSpPr txBox="1"/>
          <p:nvPr/>
        </p:nvSpPr>
        <p:spPr>
          <a:xfrm>
            <a:off x="1207967" y="5945980"/>
            <a:ext cx="4802690" cy="253916"/>
          </a:xfrm>
          <a:prstGeom prst="rect">
            <a:avLst/>
          </a:prstGeom>
          <a:noFill/>
        </p:spPr>
        <p:txBody>
          <a:bodyPr wrap="square" rtlCol="0">
            <a:spAutoFit/>
          </a:bodyPr>
          <a:lstStyle/>
          <a:p>
            <a:pPr algn="ctr"/>
            <a:r>
              <a:rPr lang="en-US" sz="1050"/>
              <a:t>All photos by Ronald F. Billings, Texas A&amp;M Forest Service, Bugwood.org</a:t>
            </a:r>
          </a:p>
        </p:txBody>
      </p:sp>
    </p:spTree>
    <p:extLst>
      <p:ext uri="{BB962C8B-B14F-4D97-AF65-F5344CB8AC3E}">
        <p14:creationId xmlns:p14="http://schemas.microsoft.com/office/powerpoint/2010/main" val="4997620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B413B-5A42-375E-2584-3AE973C6FD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CB103-BF63-7C2E-B84F-5B406BD68982}"/>
              </a:ext>
            </a:extLst>
          </p:cNvPr>
          <p:cNvSpPr>
            <a:spLocks noGrp="1"/>
          </p:cNvSpPr>
          <p:nvPr>
            <p:ph type="title"/>
          </p:nvPr>
        </p:nvSpPr>
        <p:spPr/>
        <p:txBody>
          <a:bodyPr>
            <a:normAutofit fontScale="90000"/>
          </a:bodyPr>
          <a:lstStyle/>
          <a:p>
            <a:r>
              <a:rPr lang="en-US"/>
              <a:t>Ips Bark Beetles</a:t>
            </a:r>
            <a:br>
              <a:rPr lang="en-US"/>
            </a:br>
            <a:r>
              <a:rPr lang="en-US" i="1"/>
              <a:t>Ips </a:t>
            </a:r>
            <a:r>
              <a:rPr lang="en-US"/>
              <a:t>spp.</a:t>
            </a:r>
          </a:p>
        </p:txBody>
      </p:sp>
      <p:sp>
        <p:nvSpPr>
          <p:cNvPr id="4" name="Text Placeholder 3">
            <a:extLst>
              <a:ext uri="{FF2B5EF4-FFF2-40B4-BE49-F238E27FC236}">
                <a16:creationId xmlns:a16="http://schemas.microsoft.com/office/drawing/2014/main" id="{6C380D3C-C813-40D3-2E40-80EFE4FB4C70}"/>
              </a:ext>
            </a:extLst>
          </p:cNvPr>
          <p:cNvSpPr>
            <a:spLocks noGrp="1"/>
          </p:cNvSpPr>
          <p:nvPr>
            <p:ph sz="half" idx="2"/>
          </p:nvPr>
        </p:nvSpPr>
        <p:spPr/>
        <p:txBody>
          <a:bodyPr>
            <a:normAutofit fontScale="70000" lnSpcReduction="20000"/>
          </a:bodyPr>
          <a:lstStyle/>
          <a:p>
            <a:r>
              <a:rPr lang="en-US" b="1"/>
              <a:t>Hosts: </a:t>
            </a:r>
            <a:r>
              <a:rPr lang="en-US" sz="2400"/>
              <a:t>Pines (</a:t>
            </a:r>
            <a:r>
              <a:rPr lang="en-US" sz="2400" i="1"/>
              <a:t>Pinus</a:t>
            </a:r>
            <a:r>
              <a:rPr lang="en-US" sz="2400"/>
              <a:t>)</a:t>
            </a:r>
          </a:p>
          <a:p>
            <a:r>
              <a:rPr lang="en-US" b="1"/>
              <a:t>Significance: </a:t>
            </a:r>
            <a:r>
              <a:rPr lang="en-US"/>
              <a:t>Frequently </a:t>
            </a:r>
            <a:r>
              <a:rPr lang="en-US" u="sng"/>
              <a:t>infest drought stressed trees </a:t>
            </a:r>
            <a:r>
              <a:rPr lang="en-US"/>
              <a:t>and regional outbreaks occur with recurrent drought cycles.</a:t>
            </a:r>
            <a:endParaRPr lang="en-US" b="1"/>
          </a:p>
          <a:p>
            <a:pPr algn="l"/>
            <a:r>
              <a:rPr lang="en-US" b="1"/>
              <a:t>Identification: </a:t>
            </a:r>
            <a:r>
              <a:rPr lang="en-US"/>
              <a:t>Whitish or reddish pitch tubes. Adults </a:t>
            </a:r>
            <a:r>
              <a:rPr lang="en-US" u="sng"/>
              <a:t>create I-, Y-, H-, or X-shaped vertical galleries </a:t>
            </a:r>
            <a:r>
              <a:rPr lang="en-US"/>
              <a:t>under bark. Needles on infested trees turn yellow, then red, then brown. Beetles carry fungus which may discolor wood with blue stain.</a:t>
            </a:r>
            <a:endParaRPr lang="en-US" b="1"/>
          </a:p>
          <a:p>
            <a:pPr algn="l"/>
            <a:r>
              <a:rPr lang="en-US" b="1"/>
              <a:t>Management: </a:t>
            </a:r>
            <a:r>
              <a:rPr lang="en-US"/>
              <a:t>Infestations are short-lived and generally don’t require management. Good forest health prevents infestations. </a:t>
            </a:r>
            <a:endParaRPr lang="en-US" b="1"/>
          </a:p>
        </p:txBody>
      </p:sp>
      <p:pic>
        <p:nvPicPr>
          <p:cNvPr id="8" name="Picture 7">
            <a:extLst>
              <a:ext uri="{FF2B5EF4-FFF2-40B4-BE49-F238E27FC236}">
                <a16:creationId xmlns:a16="http://schemas.microsoft.com/office/drawing/2014/main" id="{F8BAEB02-F810-ACEB-1710-20CEDC0A9F5D}"/>
              </a:ext>
            </a:extLst>
          </p:cNvPr>
          <p:cNvPicPr>
            <a:picLocks noChangeAspect="1"/>
          </p:cNvPicPr>
          <p:nvPr/>
        </p:nvPicPr>
        <p:blipFill>
          <a:blip r:embed="rId2"/>
          <a:stretch>
            <a:fillRect/>
          </a:stretch>
        </p:blipFill>
        <p:spPr>
          <a:xfrm>
            <a:off x="3666169" y="2560320"/>
            <a:ext cx="2320535" cy="1540980"/>
          </a:xfrm>
          <a:prstGeom prst="rect">
            <a:avLst/>
          </a:prstGeom>
        </p:spPr>
      </p:pic>
      <p:sp>
        <p:nvSpPr>
          <p:cNvPr id="9" name="TextBox 8">
            <a:extLst>
              <a:ext uri="{FF2B5EF4-FFF2-40B4-BE49-F238E27FC236}">
                <a16:creationId xmlns:a16="http://schemas.microsoft.com/office/drawing/2014/main" id="{7489F4B9-4937-3351-E6CC-8C0EBD3B8B43}"/>
              </a:ext>
            </a:extLst>
          </p:cNvPr>
          <p:cNvSpPr txBox="1"/>
          <p:nvPr/>
        </p:nvSpPr>
        <p:spPr>
          <a:xfrm>
            <a:off x="3688998" y="2560320"/>
            <a:ext cx="2297706" cy="415498"/>
          </a:xfrm>
          <a:prstGeom prst="rect">
            <a:avLst/>
          </a:prstGeom>
          <a:noFill/>
        </p:spPr>
        <p:txBody>
          <a:bodyPr wrap="square" rtlCol="0">
            <a:spAutoFit/>
          </a:bodyPr>
          <a:lstStyle/>
          <a:p>
            <a:pPr algn="r"/>
            <a:r>
              <a:rPr lang="en-US" sz="1050" b="1">
                <a:solidFill>
                  <a:schemeClr val="bg1"/>
                </a:solidFill>
              </a:rPr>
              <a:t>Blue stain in Ips-killed loblolly pine.</a:t>
            </a:r>
          </a:p>
        </p:txBody>
      </p:sp>
      <p:pic>
        <p:nvPicPr>
          <p:cNvPr id="13" name="Content Placeholder 12">
            <a:extLst>
              <a:ext uri="{FF2B5EF4-FFF2-40B4-BE49-F238E27FC236}">
                <a16:creationId xmlns:a16="http://schemas.microsoft.com/office/drawing/2014/main" id="{1F694912-1612-43A4-C2E8-0D925E3E4232}"/>
              </a:ext>
            </a:extLst>
          </p:cNvPr>
          <p:cNvPicPr>
            <a:picLocks noGrp="1" noChangeAspect="1"/>
          </p:cNvPicPr>
          <p:nvPr>
            <p:ph sz="half" idx="1"/>
          </p:nvPr>
        </p:nvPicPr>
        <p:blipFill>
          <a:blip r:embed="rId3"/>
          <a:stretch>
            <a:fillRect/>
          </a:stretch>
        </p:blipFill>
        <p:spPr>
          <a:xfrm>
            <a:off x="1292352" y="2560511"/>
            <a:ext cx="2206624" cy="3309937"/>
          </a:xfrm>
        </p:spPr>
      </p:pic>
      <p:sp>
        <p:nvSpPr>
          <p:cNvPr id="14" name="TextBox 13">
            <a:extLst>
              <a:ext uri="{FF2B5EF4-FFF2-40B4-BE49-F238E27FC236}">
                <a16:creationId xmlns:a16="http://schemas.microsoft.com/office/drawing/2014/main" id="{25FB28BF-0C8F-9A47-3406-BF2BC1AE6DAE}"/>
              </a:ext>
            </a:extLst>
          </p:cNvPr>
          <p:cNvSpPr txBox="1"/>
          <p:nvPr/>
        </p:nvSpPr>
        <p:spPr>
          <a:xfrm>
            <a:off x="1293972" y="2560320"/>
            <a:ext cx="2297706" cy="415498"/>
          </a:xfrm>
          <a:prstGeom prst="rect">
            <a:avLst/>
          </a:prstGeom>
          <a:noFill/>
        </p:spPr>
        <p:txBody>
          <a:bodyPr wrap="square" rtlCol="0">
            <a:spAutoFit/>
          </a:bodyPr>
          <a:lstStyle/>
          <a:p>
            <a:r>
              <a:rPr lang="en-US" sz="1050" b="1" i="1">
                <a:solidFill>
                  <a:schemeClr val="bg1"/>
                </a:solidFill>
              </a:rPr>
              <a:t>Ips </a:t>
            </a:r>
            <a:r>
              <a:rPr lang="en-US" sz="1050" b="1" i="1" err="1">
                <a:solidFill>
                  <a:schemeClr val="bg1"/>
                </a:solidFill>
              </a:rPr>
              <a:t>calligraphus</a:t>
            </a:r>
            <a:r>
              <a:rPr lang="en-US" sz="1050" b="1">
                <a:solidFill>
                  <a:schemeClr val="bg1"/>
                </a:solidFill>
              </a:rPr>
              <a:t> X-shaped gallery.</a:t>
            </a:r>
            <a:endParaRPr lang="en-US" sz="1050" b="1" i="1">
              <a:solidFill>
                <a:schemeClr val="bg1"/>
              </a:solidFill>
            </a:endParaRPr>
          </a:p>
        </p:txBody>
      </p:sp>
      <p:sp>
        <p:nvSpPr>
          <p:cNvPr id="15" name="TextBox 14">
            <a:extLst>
              <a:ext uri="{FF2B5EF4-FFF2-40B4-BE49-F238E27FC236}">
                <a16:creationId xmlns:a16="http://schemas.microsoft.com/office/drawing/2014/main" id="{64CEF018-9063-EDB0-79AB-C983225867EB}"/>
              </a:ext>
            </a:extLst>
          </p:cNvPr>
          <p:cNvSpPr txBox="1"/>
          <p:nvPr/>
        </p:nvSpPr>
        <p:spPr>
          <a:xfrm>
            <a:off x="1207967" y="5870448"/>
            <a:ext cx="4802690" cy="253916"/>
          </a:xfrm>
          <a:prstGeom prst="rect">
            <a:avLst/>
          </a:prstGeom>
          <a:noFill/>
        </p:spPr>
        <p:txBody>
          <a:bodyPr wrap="square" rtlCol="0">
            <a:spAutoFit/>
          </a:bodyPr>
          <a:lstStyle/>
          <a:p>
            <a:pPr algn="ctr"/>
            <a:r>
              <a:rPr lang="en-US" sz="1050"/>
              <a:t>All photos by Ronald F. Billings, Texas A&amp;M Forest Service, Bugwood.org</a:t>
            </a:r>
          </a:p>
        </p:txBody>
      </p:sp>
      <p:pic>
        <p:nvPicPr>
          <p:cNvPr id="17" name="Picture 16">
            <a:extLst>
              <a:ext uri="{FF2B5EF4-FFF2-40B4-BE49-F238E27FC236}">
                <a16:creationId xmlns:a16="http://schemas.microsoft.com/office/drawing/2014/main" id="{84DD40F5-F809-DF1F-4DA0-68FAEF8C20E0}"/>
              </a:ext>
            </a:extLst>
          </p:cNvPr>
          <p:cNvPicPr>
            <a:picLocks noChangeAspect="1"/>
          </p:cNvPicPr>
          <p:nvPr/>
        </p:nvPicPr>
        <p:blipFill>
          <a:blip r:embed="rId4"/>
          <a:stretch>
            <a:fillRect/>
          </a:stretch>
        </p:blipFill>
        <p:spPr>
          <a:xfrm>
            <a:off x="3675233" y="4329468"/>
            <a:ext cx="2311471" cy="1540980"/>
          </a:xfrm>
          <a:prstGeom prst="rect">
            <a:avLst/>
          </a:prstGeom>
        </p:spPr>
      </p:pic>
      <p:sp>
        <p:nvSpPr>
          <p:cNvPr id="18" name="TextBox 17">
            <a:extLst>
              <a:ext uri="{FF2B5EF4-FFF2-40B4-BE49-F238E27FC236}">
                <a16:creationId xmlns:a16="http://schemas.microsoft.com/office/drawing/2014/main" id="{682EC781-8E84-3A0C-4F8F-741D0CC6FF15}"/>
              </a:ext>
            </a:extLst>
          </p:cNvPr>
          <p:cNvSpPr txBox="1"/>
          <p:nvPr/>
        </p:nvSpPr>
        <p:spPr>
          <a:xfrm>
            <a:off x="3666169" y="4329468"/>
            <a:ext cx="2297706" cy="415498"/>
          </a:xfrm>
          <a:prstGeom prst="rect">
            <a:avLst/>
          </a:prstGeom>
          <a:noFill/>
        </p:spPr>
        <p:txBody>
          <a:bodyPr wrap="square" rtlCol="0">
            <a:spAutoFit/>
          </a:bodyPr>
          <a:lstStyle/>
          <a:p>
            <a:pPr algn="r"/>
            <a:r>
              <a:rPr lang="en-US" sz="1050" b="1">
                <a:solidFill>
                  <a:schemeClr val="bg1"/>
                </a:solidFill>
              </a:rPr>
              <a:t>Red needles on an Ips-infested pine.</a:t>
            </a:r>
          </a:p>
        </p:txBody>
      </p:sp>
      <p:pic>
        <p:nvPicPr>
          <p:cNvPr id="19" name="Picture 4">
            <a:extLst>
              <a:ext uri="{FF2B5EF4-FFF2-40B4-BE49-F238E27FC236}">
                <a16:creationId xmlns:a16="http://schemas.microsoft.com/office/drawing/2014/main" id="{FF97ACE8-24F8-9587-9C97-BA3EB381A8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9320" y="492034"/>
            <a:ext cx="1870166" cy="187016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4174239-2E4F-3C9A-EA45-1033FECD61E6}"/>
              </a:ext>
            </a:extLst>
          </p:cNvPr>
          <p:cNvSpPr txBox="1"/>
          <p:nvPr/>
        </p:nvSpPr>
        <p:spPr>
          <a:xfrm>
            <a:off x="9938657" y="566634"/>
            <a:ext cx="1730829"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Open Sans"/>
                <a:ea typeface="+mn-ea"/>
                <a:cs typeface="+mn-cs"/>
              </a:rPr>
              <a:t>Loblolly Pine,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050" i="1">
                <a:solidFill>
                  <a:prstClr val="black"/>
                </a:solidFill>
                <a:latin typeface="Open Sans"/>
              </a:rPr>
              <a:t>Pinus </a:t>
            </a:r>
            <a:r>
              <a:rPr lang="en-US" sz="1050" i="1" err="1">
                <a:solidFill>
                  <a:prstClr val="black"/>
                </a:solidFill>
                <a:latin typeface="Open Sans"/>
              </a:rPr>
              <a:t>taeda</a:t>
            </a:r>
            <a:endParaRPr kumimoji="0" lang="en-US" sz="1050" b="0" i="1"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76398557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TFS">
      <a:dk1>
        <a:sysClr val="windowText" lastClr="000000"/>
      </a:dk1>
      <a:lt1>
        <a:srgbClr val="FFFFFF"/>
      </a:lt1>
      <a:dk2>
        <a:srgbClr val="212121"/>
      </a:dk2>
      <a:lt2>
        <a:srgbClr val="DADADA"/>
      </a:lt2>
      <a:accent1>
        <a:srgbClr val="888B8D"/>
      </a:accent1>
      <a:accent2>
        <a:srgbClr val="657E39"/>
      </a:accent2>
      <a:accent3>
        <a:srgbClr val="2C5035"/>
      </a:accent3>
      <a:accent4>
        <a:srgbClr val="5C6139"/>
      </a:accent4>
      <a:accent5>
        <a:srgbClr val="500000"/>
      </a:accent5>
      <a:accent6>
        <a:srgbClr val="803348"/>
      </a:accent6>
      <a:hlink>
        <a:srgbClr val="0070C0"/>
      </a:hlink>
      <a:folHlink>
        <a:srgbClr val="7030A0"/>
      </a:folHlink>
    </a:clrScheme>
    <a:fontScheme name="TAMU">
      <a:majorFont>
        <a:latin typeface="Oswald"/>
        <a:ea typeface=""/>
        <a:cs typeface=""/>
      </a:majorFont>
      <a:minorFont>
        <a:latin typeface="Open San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12585</Words>
  <Application>Microsoft Office PowerPoint</Application>
  <PresentationFormat>Widescreen</PresentationFormat>
  <Paragraphs>722</Paragraphs>
  <Slides>110</Slides>
  <Notes>32</Notes>
  <HiddenSlides>24</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110</vt:i4>
      </vt:variant>
    </vt:vector>
  </HeadingPairs>
  <TitlesOfParts>
    <vt:vector size="116" baseType="lpstr">
      <vt:lpstr>Aptos</vt:lpstr>
      <vt:lpstr>Arial</vt:lpstr>
      <vt:lpstr>Helvetica Neue</vt:lpstr>
      <vt:lpstr>Open Sans</vt:lpstr>
      <vt:lpstr>Oswald</vt:lpstr>
      <vt:lpstr>Organic</vt:lpstr>
      <vt:lpstr>Field Skills</vt:lpstr>
      <vt:lpstr>Field Skills– Students will be able to…</vt:lpstr>
      <vt:lpstr>Field Skills– Students will be able to…</vt:lpstr>
      <vt:lpstr>Measuring the Forest</vt:lpstr>
      <vt:lpstr>Forestry Units of Measurement</vt:lpstr>
      <vt:lpstr>Forestry Units of Measurement</vt:lpstr>
      <vt:lpstr>Forestry Units of Measurement</vt:lpstr>
      <vt:lpstr>Forestry Tools</vt:lpstr>
      <vt:lpstr>PowerPoint Presentation</vt:lpstr>
      <vt:lpstr>Measuring Diameter with a D-Tape</vt:lpstr>
      <vt:lpstr>Measuring Diameter with a Biltmore Stick</vt:lpstr>
      <vt:lpstr>Measuring Diameter with a Tree Caliper</vt:lpstr>
      <vt:lpstr>Measuring Merchantable Height using Merritt Hypsometer Scale</vt:lpstr>
      <vt:lpstr>Measuring Merchantable Height using Merritt Hypsometer Scale</vt:lpstr>
      <vt:lpstr>Measuring Height with a Clinometer</vt:lpstr>
      <vt:lpstr>Reading a Clinometer | Percent Scale</vt:lpstr>
      <vt:lpstr>Reading a Clinometer | Topographic Scale</vt:lpstr>
      <vt:lpstr>Determining Basal Area with a Prism</vt:lpstr>
      <vt:lpstr>Determining Age with an Increment Borer</vt:lpstr>
      <vt:lpstr>Site Index</vt:lpstr>
      <vt:lpstr>Aerial Photography</vt:lpstr>
      <vt:lpstr>GIS and Forestry</vt:lpstr>
      <vt:lpstr>Prescribed Fire</vt:lpstr>
      <vt:lpstr>Prescribed Fire Benefits</vt:lpstr>
      <vt:lpstr>Prescribed Fire in Grasslands</vt:lpstr>
      <vt:lpstr>Common Trees of the Gulf Coast</vt:lpstr>
      <vt:lpstr>Additional Resources</vt:lpstr>
      <vt:lpstr>Tree Identification</vt:lpstr>
      <vt:lpstr>Leaf Morphology</vt:lpstr>
      <vt:lpstr>Common Leaf Shapes</vt:lpstr>
      <vt:lpstr>Gymnosperms</vt:lpstr>
      <vt:lpstr>Redwood Family | Taxodiaceae</vt:lpstr>
      <vt:lpstr>Bald Cypress  Taxodium distichum</vt:lpstr>
      <vt:lpstr>Cedar Family | Cupressaceae</vt:lpstr>
      <vt:lpstr>Eastern Red Cedar Juniperus virginiana</vt:lpstr>
      <vt:lpstr>Pine Family | Pinaceae</vt:lpstr>
      <vt:lpstr>Loblolly Pine Pinus taeda</vt:lpstr>
      <vt:lpstr>Angiosperms</vt:lpstr>
      <vt:lpstr>Beech Family | Fagaceae</vt:lpstr>
      <vt:lpstr>Bur Oak Quercus macrocarpa</vt:lpstr>
      <vt:lpstr>Southern Live Oak Quercus virginiana</vt:lpstr>
      <vt:lpstr>Overcup Oak Quercus lyrata</vt:lpstr>
      <vt:lpstr>Shumard Oak  Quercus shumardii</vt:lpstr>
      <vt:lpstr>Southern Red Oak  Quercus falcata</vt:lpstr>
      <vt:lpstr>Water Oak Quercus nigra</vt:lpstr>
      <vt:lpstr>White Oak  Quercus alba</vt:lpstr>
      <vt:lpstr>Willow Oak Quercus phellos</vt:lpstr>
      <vt:lpstr>Birch Family | Betulaceae</vt:lpstr>
      <vt:lpstr>American Hornbeam Carpinus caroliniana</vt:lpstr>
      <vt:lpstr>River Birch  Betula nigra</vt:lpstr>
      <vt:lpstr>Eastern Hophornbeam Ostrya virginiana var. virginiana</vt:lpstr>
      <vt:lpstr>Ebony Family | Ebenaceae</vt:lpstr>
      <vt:lpstr>Texas Persimmon Diospyros texana</vt:lpstr>
      <vt:lpstr>Elm Family | Ulmaceae</vt:lpstr>
      <vt:lpstr>American Elm Ulmus americana</vt:lpstr>
      <vt:lpstr>Cedar Elm Ulmus crassifolia</vt:lpstr>
      <vt:lpstr>Sugarberry Celtis laevigata var. laevigata</vt:lpstr>
      <vt:lpstr>Holly Family | Aquifoliaceae</vt:lpstr>
      <vt:lpstr>American Holly Ilex opaca</vt:lpstr>
      <vt:lpstr>Yaupon Ilex vomitoria</vt:lpstr>
      <vt:lpstr>Laurel Family | Lauraceae</vt:lpstr>
      <vt:lpstr>Eastern Redbud Cercis canadensis var. canadensis</vt:lpstr>
      <vt:lpstr>Loosestrife Family | Lythraceae</vt:lpstr>
      <vt:lpstr>Crapemyrtle Lagerstroemia indica</vt:lpstr>
      <vt:lpstr>Magnolia Family | Magnoliaceae</vt:lpstr>
      <vt:lpstr>Southern Magnolia Magnolia grandiflora</vt:lpstr>
      <vt:lpstr>Maple Family | Aceraceae</vt:lpstr>
      <vt:lpstr>Red Maple Acer rubrum</vt:lpstr>
      <vt:lpstr>Mulberry Family | Moraceae</vt:lpstr>
      <vt:lpstr>Red Mulberry  Morus rubra</vt:lpstr>
      <vt:lpstr>Olive Family | Oleaceae</vt:lpstr>
      <vt:lpstr>White Fringetree Chionanthus virginicus</vt:lpstr>
      <vt:lpstr>Green Ash Fraxinus pennsylvanica</vt:lpstr>
      <vt:lpstr>Rose Family | Rosaceae</vt:lpstr>
      <vt:lpstr>Cherry Laurel Prunus caroliniana</vt:lpstr>
      <vt:lpstr>Mexican Plum Prunus mexicana</vt:lpstr>
      <vt:lpstr>Hawthorn Crataegus spp.</vt:lpstr>
      <vt:lpstr>Spurge Family | Euphorbiaceae</vt:lpstr>
      <vt:lpstr>Chinese Tallow Triadica sebiferum</vt:lpstr>
      <vt:lpstr>Sycamore Family | Platanaceae</vt:lpstr>
      <vt:lpstr>American Sycamore Platanus occidentalis</vt:lpstr>
      <vt:lpstr>Walnut Family | Juglandaceae</vt:lpstr>
      <vt:lpstr>Black Walnut Juglans nigra</vt:lpstr>
      <vt:lpstr>Pecan Carya illinoensis</vt:lpstr>
      <vt:lpstr>Water Hickory Carya aquatica</vt:lpstr>
      <vt:lpstr>Waxmyrtle/Bayberry Family | Myricaceae</vt:lpstr>
      <vt:lpstr>Wax Myrtle/Southern Bayberry Morella cerifera</vt:lpstr>
      <vt:lpstr>Willow Family | Salicaceae</vt:lpstr>
      <vt:lpstr>Black Willow Salix nigra</vt:lpstr>
      <vt:lpstr>Eastern Cottonwood Populus deltoides</vt:lpstr>
      <vt:lpstr>Witch-Hazel Family | Hamamelidaceae</vt:lpstr>
      <vt:lpstr>Sweetgum Liquidambar styraciflua</vt:lpstr>
      <vt:lpstr>Common Forest Pests</vt:lpstr>
      <vt:lpstr>PowerPoint Presentation</vt:lpstr>
      <vt:lpstr>PowerPoint Presentation</vt:lpstr>
      <vt:lpstr>Insect Pests</vt:lpstr>
      <vt:lpstr>Pine Tip Moth Rhyacionia frustrana</vt:lpstr>
      <vt:lpstr>Southern Pine Beetle Dendroctonus frontalis</vt:lpstr>
      <vt:lpstr>Ips Bark Beetles Ips spp.</vt:lpstr>
      <vt:lpstr>Emerald Ash Borer (EAB) Agrilus planipennis</vt:lpstr>
      <vt:lpstr>Twig Girdler Oncideres cingulata</vt:lpstr>
      <vt:lpstr>Forest Tent Caterpillar Malacosoma disstria</vt:lpstr>
      <vt:lpstr>Fungal Pests</vt:lpstr>
      <vt:lpstr>Oak Wilt Bretiziella fagacearum</vt:lpstr>
      <vt:lpstr>Brown Spot Needle Blight Lecanosticta acicola</vt:lpstr>
      <vt:lpstr>Hypoxylon Canker Biscogniauxia spp.</vt:lpstr>
      <vt:lpstr>Butt (Root) Rots Many species, especially Ganoderma spp., </vt:lpstr>
      <vt:lpstr>Other Pests and Abnormalities</vt:lpstr>
      <vt:lpstr>Oak Galls</vt:lpstr>
      <vt:lpstr>Sapsucker and Woodpecker Damage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Hill, Sam</dc:creator>
  <cp:lastModifiedBy>Hill, Sam</cp:lastModifiedBy>
  <cp:revision>1</cp:revision>
  <dcterms:created xsi:type="dcterms:W3CDTF">2024-12-11T20:55:41Z</dcterms:created>
  <dcterms:modified xsi:type="dcterms:W3CDTF">2025-02-13T20:58:21Z</dcterms:modified>
</cp:coreProperties>
</file>