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ardino, Cecille" userId="0f813d3b-b651-48d9-87a0-3d0fe3992771" providerId="ADAL" clId="{D57D949A-8CAF-4546-A53A-A5DB3AD9C8FE}"/>
    <pc:docChg chg="custSel modSld">
      <pc:chgData name="Scardino, Cecille" userId="0f813d3b-b651-48d9-87a0-3d0fe3992771" providerId="ADAL" clId="{D57D949A-8CAF-4546-A53A-A5DB3AD9C8FE}" dt="2021-08-30T04:49:23.691" v="179" actId="1037"/>
      <pc:docMkLst>
        <pc:docMk/>
      </pc:docMkLst>
      <pc:sldChg chg="addSp delSp modSp">
        <pc:chgData name="Scardino, Cecille" userId="0f813d3b-b651-48d9-87a0-3d0fe3992771" providerId="ADAL" clId="{D57D949A-8CAF-4546-A53A-A5DB3AD9C8FE}" dt="2021-08-30T04:48:39.308" v="138" actId="1035"/>
        <pc:sldMkLst>
          <pc:docMk/>
          <pc:sldMk cId="1569396844" sldId="257"/>
        </pc:sldMkLst>
        <pc:spChg chg="add mod">
          <ac:chgData name="Scardino, Cecille" userId="0f813d3b-b651-48d9-87a0-3d0fe3992771" providerId="ADAL" clId="{D57D949A-8CAF-4546-A53A-A5DB3AD9C8FE}" dt="2021-08-30T04:44:04.468" v="53" actId="14100"/>
          <ac:spMkLst>
            <pc:docMk/>
            <pc:sldMk cId="1569396844" sldId="257"/>
            <ac:spMk id="4" creationId="{C3DB373A-C572-45E7-AD68-6F3BE0D8EB47}"/>
          </ac:spMkLst>
        </pc:spChg>
        <pc:spChg chg="mod">
          <ac:chgData name="Scardino, Cecille" userId="0f813d3b-b651-48d9-87a0-3d0fe3992771" providerId="ADAL" clId="{D57D949A-8CAF-4546-A53A-A5DB3AD9C8FE}" dt="2021-08-30T04:47:25.551" v="135" actId="6549"/>
          <ac:spMkLst>
            <pc:docMk/>
            <pc:sldMk cId="1569396844" sldId="257"/>
            <ac:spMk id="14" creationId="{AC18F7ED-9621-438E-A38B-95372DFD6CE5}"/>
          </ac:spMkLst>
        </pc:spChg>
        <pc:spChg chg="add mod">
          <ac:chgData name="Scardino, Cecille" userId="0f813d3b-b651-48d9-87a0-3d0fe3992771" providerId="ADAL" clId="{D57D949A-8CAF-4546-A53A-A5DB3AD9C8FE}" dt="2021-08-30T04:48:39.308" v="138" actId="1035"/>
          <ac:spMkLst>
            <pc:docMk/>
            <pc:sldMk cId="1569396844" sldId="257"/>
            <ac:spMk id="17" creationId="{EC7FCA18-C9D7-4F36-B943-A057978ED1BC}"/>
          </ac:spMkLst>
        </pc:spChg>
        <pc:grpChg chg="del">
          <ac:chgData name="Scardino, Cecille" userId="0f813d3b-b651-48d9-87a0-3d0fe3992771" providerId="ADAL" clId="{D57D949A-8CAF-4546-A53A-A5DB3AD9C8FE}" dt="2021-08-30T04:42:42.221" v="0" actId="478"/>
          <ac:grpSpMkLst>
            <pc:docMk/>
            <pc:sldMk cId="1569396844" sldId="257"/>
            <ac:grpSpMk id="10" creationId="{00000000-0000-0000-0000-000000000000}"/>
          </ac:grpSpMkLst>
        </pc:grpChg>
        <pc:picChg chg="add mod">
          <ac:chgData name="Scardino, Cecille" userId="0f813d3b-b651-48d9-87a0-3d0fe3992771" providerId="ADAL" clId="{D57D949A-8CAF-4546-A53A-A5DB3AD9C8FE}" dt="2021-08-30T04:45:26.613" v="67" actId="14100"/>
          <ac:picMkLst>
            <pc:docMk/>
            <pc:sldMk cId="1569396844" sldId="257"/>
            <ac:picMk id="3" creationId="{F2039C6E-3BB9-43AD-B20B-430439AC9533}"/>
          </ac:picMkLst>
        </pc:picChg>
      </pc:sldChg>
      <pc:sldChg chg="addSp delSp modSp">
        <pc:chgData name="Scardino, Cecille" userId="0f813d3b-b651-48d9-87a0-3d0fe3992771" providerId="ADAL" clId="{D57D949A-8CAF-4546-A53A-A5DB3AD9C8FE}" dt="2021-08-30T04:49:23.691" v="179" actId="1037"/>
        <pc:sldMkLst>
          <pc:docMk/>
          <pc:sldMk cId="1211798382" sldId="258"/>
        </pc:sldMkLst>
        <pc:spChg chg="mod">
          <ac:chgData name="Scardino, Cecille" userId="0f813d3b-b651-48d9-87a0-3d0fe3992771" providerId="ADAL" clId="{D57D949A-8CAF-4546-A53A-A5DB3AD9C8FE}" dt="2021-08-30T04:47:12.748" v="118" actId="20577"/>
          <ac:spMkLst>
            <pc:docMk/>
            <pc:sldMk cId="1211798382" sldId="258"/>
            <ac:spMk id="9" creationId="{8C2525AF-D2E7-4BFD-AC90-721720A32D4B}"/>
          </ac:spMkLst>
        </pc:spChg>
        <pc:picChg chg="add mod">
          <ac:chgData name="Scardino, Cecille" userId="0f813d3b-b651-48d9-87a0-3d0fe3992771" providerId="ADAL" clId="{D57D949A-8CAF-4546-A53A-A5DB3AD9C8FE}" dt="2021-08-30T04:49:23.691" v="179" actId="1037"/>
          <ac:picMkLst>
            <pc:docMk/>
            <pc:sldMk cId="1211798382" sldId="258"/>
            <ac:picMk id="2" creationId="{D229ECA1-D1FE-47A6-9C37-07C01FF5DCD6}"/>
          </ac:picMkLst>
        </pc:picChg>
        <pc:picChg chg="del">
          <ac:chgData name="Scardino, Cecille" userId="0f813d3b-b651-48d9-87a0-3d0fe3992771" providerId="ADAL" clId="{D57D949A-8CAF-4546-A53A-A5DB3AD9C8FE}" dt="2021-08-30T04:45:07.280" v="64" actId="478"/>
          <ac:picMkLst>
            <pc:docMk/>
            <pc:sldMk cId="1211798382" sldId="258"/>
            <ac:picMk id="12" creationId="{00000000-0000-0000-0000-000000000000}"/>
          </ac:picMkLst>
        </pc:picChg>
      </pc:sldChg>
    </pc:docChg>
  </pc:docChgLst>
  <pc:docChgLst>
    <pc:chgData name="Scardino, Cecille" userId="0f813d3b-b651-48d9-87a0-3d0fe3992771" providerId="ADAL" clId="{844FCCAC-F574-4CBC-92A1-4F11C63BD4D8}"/>
    <pc:docChg chg="undo custSel modSld">
      <pc:chgData name="Scardino, Cecille" userId="0f813d3b-b651-48d9-87a0-3d0fe3992771" providerId="ADAL" clId="{844FCCAC-F574-4CBC-92A1-4F11C63BD4D8}" dt="2021-08-11T20:18:35.982" v="220" actId="123"/>
      <pc:docMkLst>
        <pc:docMk/>
      </pc:docMkLst>
      <pc:sldChg chg="addSp delSp modSp">
        <pc:chgData name="Scardino, Cecille" userId="0f813d3b-b651-48d9-87a0-3d0fe3992771" providerId="ADAL" clId="{844FCCAC-F574-4CBC-92A1-4F11C63BD4D8}" dt="2021-08-11T20:16:11.109" v="212" actId="1038"/>
        <pc:sldMkLst>
          <pc:docMk/>
          <pc:sldMk cId="1569396844" sldId="257"/>
        </pc:sldMkLst>
        <pc:spChg chg="del mod">
          <ac:chgData name="Scardino, Cecille" userId="0f813d3b-b651-48d9-87a0-3d0fe3992771" providerId="ADAL" clId="{844FCCAC-F574-4CBC-92A1-4F11C63BD4D8}" dt="2021-08-11T20:16:07.184" v="209" actId="478"/>
          <ac:spMkLst>
            <pc:docMk/>
            <pc:sldMk cId="1569396844" sldId="257"/>
            <ac:spMk id="3" creationId="{431F4A52-93F5-4412-ABB9-FAFD564D58B8}"/>
          </ac:spMkLst>
        </pc:spChg>
        <pc:spChg chg="del mod">
          <ac:chgData name="Scardino, Cecille" userId="0f813d3b-b651-48d9-87a0-3d0fe3992771" providerId="ADAL" clId="{844FCCAC-F574-4CBC-92A1-4F11C63BD4D8}" dt="2021-08-11T20:15:48.374" v="207" actId="478"/>
          <ac:spMkLst>
            <pc:docMk/>
            <pc:sldMk cId="1569396844" sldId="257"/>
            <ac:spMk id="4" creationId="{548D93DE-2028-4F83-A99D-BF407FAC3FC4}"/>
          </ac:spMkLst>
        </pc:spChg>
        <pc:spChg chg="add del mod">
          <ac:chgData name="Scardino, Cecille" userId="0f813d3b-b651-48d9-87a0-3d0fe3992771" providerId="ADAL" clId="{844FCCAC-F574-4CBC-92A1-4F11C63BD4D8}" dt="2021-08-11T18:57:11.520" v="18"/>
          <ac:spMkLst>
            <pc:docMk/>
            <pc:sldMk cId="1569396844" sldId="257"/>
            <ac:spMk id="6" creationId="{0A56EFC9-65B8-4EFE-A99F-DC66563115CD}"/>
          </ac:spMkLst>
        </pc:spChg>
        <pc:spChg chg="add del mod">
          <ac:chgData name="Scardino, Cecille" userId="0f813d3b-b651-48d9-87a0-3d0fe3992771" providerId="ADAL" clId="{844FCCAC-F574-4CBC-92A1-4F11C63BD4D8}" dt="2021-08-11T18:57:57.013" v="23" actId="478"/>
          <ac:spMkLst>
            <pc:docMk/>
            <pc:sldMk cId="1569396844" sldId="257"/>
            <ac:spMk id="7" creationId="{7EC763CF-9EAD-4C86-A347-087F4E171024}"/>
          </ac:spMkLst>
        </pc:spChg>
        <pc:spChg chg="add">
          <ac:chgData name="Scardino, Cecille" userId="0f813d3b-b651-48d9-87a0-3d0fe3992771" providerId="ADAL" clId="{844FCCAC-F574-4CBC-92A1-4F11C63BD4D8}" dt="2021-08-11T20:15:50.576" v="208"/>
          <ac:spMkLst>
            <pc:docMk/>
            <pc:sldMk cId="1569396844" sldId="257"/>
            <ac:spMk id="14" creationId="{AC18F7ED-9621-438E-A38B-95372DFD6CE5}"/>
          </ac:spMkLst>
        </pc:spChg>
        <pc:spChg chg="mod">
          <ac:chgData name="Scardino, Cecille" userId="0f813d3b-b651-48d9-87a0-3d0fe3992771" providerId="ADAL" clId="{844FCCAC-F574-4CBC-92A1-4F11C63BD4D8}" dt="2021-08-11T19:01:37.299" v="98" actId="113"/>
          <ac:spMkLst>
            <pc:docMk/>
            <pc:sldMk cId="1569396844" sldId="257"/>
            <ac:spMk id="15" creationId="{00000000-0000-0000-0000-000000000000}"/>
          </ac:spMkLst>
        </pc:spChg>
        <pc:spChg chg="add mod">
          <ac:chgData name="Scardino, Cecille" userId="0f813d3b-b651-48d9-87a0-3d0fe3992771" providerId="ADAL" clId="{844FCCAC-F574-4CBC-92A1-4F11C63BD4D8}" dt="2021-08-11T20:16:11.109" v="212" actId="1038"/>
          <ac:spMkLst>
            <pc:docMk/>
            <pc:sldMk cId="1569396844" sldId="257"/>
            <ac:spMk id="16" creationId="{16F10F9B-313F-49D3-AD67-F587E2FAD965}"/>
          </ac:spMkLst>
        </pc:spChg>
        <pc:grpChg chg="mod">
          <ac:chgData name="Scardino, Cecille" userId="0f813d3b-b651-48d9-87a0-3d0fe3992771" providerId="ADAL" clId="{844FCCAC-F574-4CBC-92A1-4F11C63BD4D8}" dt="2021-08-11T18:58:07.559" v="24" actId="1076"/>
          <ac:grpSpMkLst>
            <pc:docMk/>
            <pc:sldMk cId="1569396844" sldId="257"/>
            <ac:grpSpMk id="10" creationId="{00000000-0000-0000-0000-000000000000}"/>
          </ac:grpSpMkLst>
        </pc:grpChg>
      </pc:sldChg>
      <pc:sldChg chg="addSp delSp modSp">
        <pc:chgData name="Scardino, Cecille" userId="0f813d3b-b651-48d9-87a0-3d0fe3992771" providerId="ADAL" clId="{844FCCAC-F574-4CBC-92A1-4F11C63BD4D8}" dt="2021-08-11T20:18:35.982" v="220" actId="123"/>
        <pc:sldMkLst>
          <pc:docMk/>
          <pc:sldMk cId="1211798382" sldId="258"/>
        </pc:sldMkLst>
        <pc:spChg chg="del">
          <ac:chgData name="Scardino, Cecille" userId="0f813d3b-b651-48d9-87a0-3d0fe3992771" providerId="ADAL" clId="{844FCCAC-F574-4CBC-92A1-4F11C63BD4D8}" dt="2021-08-11T19:04:39.015" v="143" actId="478"/>
          <ac:spMkLst>
            <pc:docMk/>
            <pc:sldMk cId="1211798382" sldId="258"/>
            <ac:spMk id="2" creationId="{FB9417EF-C9ED-45FB-94BA-29682C5BB9BD}"/>
          </ac:spMkLst>
        </pc:spChg>
        <pc:spChg chg="del">
          <ac:chgData name="Scardino, Cecille" userId="0f813d3b-b651-48d9-87a0-3d0fe3992771" providerId="ADAL" clId="{844FCCAC-F574-4CBC-92A1-4F11C63BD4D8}" dt="2021-08-11T19:04:02.385" v="132" actId="478"/>
          <ac:spMkLst>
            <pc:docMk/>
            <pc:sldMk cId="1211798382" sldId="258"/>
            <ac:spMk id="3" creationId="{E4BFC806-B626-4D99-9B38-B640E7EFACEC}"/>
          </ac:spMkLst>
        </pc:spChg>
        <pc:spChg chg="mod">
          <ac:chgData name="Scardino, Cecille" userId="0f813d3b-b651-48d9-87a0-3d0fe3992771" providerId="ADAL" clId="{844FCCAC-F574-4CBC-92A1-4F11C63BD4D8}" dt="2021-08-11T20:18:35.982" v="220" actId="123"/>
          <ac:spMkLst>
            <pc:docMk/>
            <pc:sldMk cId="1211798382" sldId="258"/>
            <ac:spMk id="4" creationId="{00000000-0000-0000-0000-000000000000}"/>
          </ac:spMkLst>
        </pc:spChg>
        <pc:spChg chg="mod">
          <ac:chgData name="Scardino, Cecille" userId="0f813d3b-b651-48d9-87a0-3d0fe3992771" providerId="ADAL" clId="{844FCCAC-F574-4CBC-92A1-4F11C63BD4D8}" dt="2021-08-11T20:16:16.734" v="214" actId="1038"/>
          <ac:spMkLst>
            <pc:docMk/>
            <pc:sldMk cId="1211798382" sldId="258"/>
            <ac:spMk id="6" creationId="{89394883-604F-4189-99F0-B9970C4942FA}"/>
          </ac:spMkLst>
        </pc:spChg>
        <pc:spChg chg="add del">
          <ac:chgData name="Scardino, Cecille" userId="0f813d3b-b651-48d9-87a0-3d0fe3992771" providerId="ADAL" clId="{844FCCAC-F574-4CBC-92A1-4F11C63BD4D8}" dt="2021-08-11T19:04:22.913" v="139" actId="478"/>
          <ac:spMkLst>
            <pc:docMk/>
            <pc:sldMk cId="1211798382" sldId="258"/>
            <ac:spMk id="8" creationId="{0DC39C4F-AD56-454E-A9A4-460CD0BA8501}"/>
          </ac:spMkLst>
        </pc:spChg>
        <pc:spChg chg="add mod">
          <ac:chgData name="Scardino, Cecille" userId="0f813d3b-b651-48d9-87a0-3d0fe3992771" providerId="ADAL" clId="{844FCCAC-F574-4CBC-92A1-4F11C63BD4D8}" dt="2021-08-11T20:15:07.802" v="205" actId="20577"/>
          <ac:spMkLst>
            <pc:docMk/>
            <pc:sldMk cId="1211798382" sldId="258"/>
            <ac:spMk id="9" creationId="{8C2525AF-D2E7-4BFD-AC90-721720A32D4B}"/>
          </ac:spMkLst>
        </pc:spChg>
        <pc:spChg chg="add del">
          <ac:chgData name="Scardino, Cecille" userId="0f813d3b-b651-48d9-87a0-3d0fe3992771" providerId="ADAL" clId="{844FCCAC-F574-4CBC-92A1-4F11C63BD4D8}" dt="2021-08-11T19:04:36.586" v="142"/>
          <ac:spMkLst>
            <pc:docMk/>
            <pc:sldMk cId="1211798382" sldId="258"/>
            <ac:spMk id="10" creationId="{C9FF7EF7-7FDA-4002-A034-F67E7C7DD90D}"/>
          </ac:spMkLst>
        </pc:spChg>
        <pc:spChg chg="add del mod">
          <ac:chgData name="Scardino, Cecille" userId="0f813d3b-b651-48d9-87a0-3d0fe3992771" providerId="ADAL" clId="{844FCCAC-F574-4CBC-92A1-4F11C63BD4D8}" dt="2021-08-11T19:05:24.503" v="148" actId="478"/>
          <ac:spMkLst>
            <pc:docMk/>
            <pc:sldMk cId="1211798382" sldId="258"/>
            <ac:spMk id="11" creationId="{9D6BE07A-FD01-4EB9-92C9-8247BED4266B}"/>
          </ac:spMkLst>
        </pc:spChg>
        <pc:picChg chg="mod">
          <ac:chgData name="Scardino, Cecille" userId="0f813d3b-b651-48d9-87a0-3d0fe3992771" providerId="ADAL" clId="{844FCCAC-F574-4CBC-92A1-4F11C63BD4D8}" dt="2021-08-11T19:00:52.941" v="92" actId="1076"/>
          <ac:picMkLst>
            <pc:docMk/>
            <pc:sldMk cId="1211798382" sldId="258"/>
            <ac:picMk id="1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DA002-90BD-4BF9-89D0-0B363067AC7A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49A27-DAE3-4AF3-805B-B159E60CD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0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12192903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579" y="1811864"/>
            <a:ext cx="7078488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2579" y="3598328"/>
            <a:ext cx="7078488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7223" y="5054602"/>
            <a:ext cx="897701" cy="279400"/>
          </a:xfrm>
        </p:spPr>
        <p:txBody>
          <a:bodyPr/>
          <a:lstStyle/>
          <a:p>
            <a:fld id="{7A4384EE-C8F0-4A06-90B6-1BFB7245E0C0}" type="datetime4">
              <a:rPr lang="en-US" smtClean="0">
                <a:solidFill>
                  <a:prstClr val="black"/>
                </a:solidFill>
              </a:rPr>
              <a:t>August 29, 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2579" y="5054602"/>
            <a:ext cx="5419813" cy="279400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Requisition Workflow - TIBH Tab Last Update Date: N.D.       Last Review Date: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9757" y="5054602"/>
            <a:ext cx="551311" cy="279400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3101" y="3471329"/>
            <a:ext cx="681744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64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4815415"/>
            <a:ext cx="9064979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8347" y="1032934"/>
            <a:ext cx="9455309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5" y="5382153"/>
            <a:ext cx="9064979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B203-4D62-4460-ABB9-F47B32EE3DAA}" type="datetime4">
              <a:rPr lang="en-US" smtClean="0">
                <a:solidFill>
                  <a:prstClr val="black"/>
                </a:solidFill>
              </a:rPr>
              <a:t>August 29, 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Requisition Workflow - TIBH Tab Last Update Date: N.D.       Last Review Date: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16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906873"/>
            <a:ext cx="9064979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4275666"/>
            <a:ext cx="9064981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2872-323A-48CC-B794-9D83EA8938CF}" type="datetime4">
              <a:rPr lang="en-US" smtClean="0">
                <a:solidFill>
                  <a:prstClr val="black"/>
                </a:solidFill>
              </a:rPr>
              <a:t>August 29, 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Requisition Workflow - TIBH Tab Last Update Date: N.D.       Last Review Date: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704621" y="4140199"/>
            <a:ext cx="880856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931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111" y="982132"/>
            <a:ext cx="8533667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33600" y="3352800"/>
            <a:ext cx="7857064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1" y="4343401"/>
            <a:ext cx="9064984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EB36-380D-4712-8F1B-1327167C4683}" type="datetime4">
              <a:rPr lang="en-US" smtClean="0">
                <a:solidFill>
                  <a:prstClr val="black"/>
                </a:solidFill>
              </a:rPr>
              <a:t>August 29, 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Requisition Workflow - TIBH Tab Last Update Date: N.D.       Last Review Date: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3293" y="905362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78005" y="2827870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704622" y="4140199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866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9" y="3308581"/>
            <a:ext cx="906497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8" y="4777381"/>
            <a:ext cx="906497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4D0B-BB92-422D-BD3D-CDC529951C5F}" type="datetime4">
              <a:rPr lang="en-US" smtClean="0">
                <a:solidFill>
                  <a:prstClr val="black"/>
                </a:solidFill>
              </a:rPr>
              <a:t>August 29, 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Requisition Workflow - TIBH Tab Last Update Date: N.D.       Last Review Date: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77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222" y="982132"/>
            <a:ext cx="8433557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569158" y="3639312"/>
            <a:ext cx="9064973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4529667"/>
            <a:ext cx="906498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B780-8638-4A36-8CBB-5B89CB36308F}" type="datetime4">
              <a:rPr lang="en-US" smtClean="0">
                <a:solidFill>
                  <a:prstClr val="black"/>
                </a:solidFill>
              </a:rPr>
              <a:t>August 29, 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Requisition Workflow - TIBH Tab Last Update Date: N.D.       Last Review Date: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0747" y="89689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99729" y="260772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704622" y="3429000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838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982132"/>
            <a:ext cx="9064979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569158" y="3566160"/>
            <a:ext cx="9064973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5" y="4470401"/>
            <a:ext cx="9064979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C027-8E48-40ED-8158-76F31A32AEEB}" type="datetime4">
              <a:rPr lang="en-US" smtClean="0">
                <a:solidFill>
                  <a:prstClr val="black"/>
                </a:solidFill>
              </a:rPr>
              <a:t>August 29, 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Requisition Workflow - TIBH Tab Last Update Date: N.D.       Last Review Date: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704626" y="3429000"/>
            <a:ext cx="880856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588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9154" y="2490136"/>
            <a:ext cx="9064981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D007-332C-49CF-8542-B1FD7F48B14F}" type="datetime4">
              <a:rPr lang="en-US" smtClean="0">
                <a:solidFill>
                  <a:prstClr val="black"/>
                </a:solidFill>
              </a:rPr>
              <a:t>August 29, 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Requisition Workflow - TIBH Tab Last Update Date: N.D.       Last Review Date: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704622" y="2354670"/>
            <a:ext cx="880856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119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75556" y="906874"/>
            <a:ext cx="2158573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9157" y="906874"/>
            <a:ext cx="6554012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2AE5-A385-42D4-B1D9-0CB403776EE7}" type="datetime4">
              <a:rPr lang="en-US" smtClean="0">
                <a:solidFill>
                  <a:prstClr val="black"/>
                </a:solidFill>
              </a:rPr>
              <a:t>August 29, 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Requisition Workflow - TIBH Tab Last Update Date: N.D.       Last Review Date: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327349" y="906874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009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7B571-1E15-4232-9289-587F5E8C1CF3}" type="datetime4">
              <a:rPr lang="en-US" smtClean="0">
                <a:solidFill>
                  <a:prstClr val="black"/>
                </a:solidFill>
              </a:rPr>
              <a:t>August 29, 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Requisition Workflow - TIBH Tab Last Update Date: N.D.       Last Review Date: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3AC93-D9C5-44A0-A79C-2B26C40BF0B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86936"/>
      </p:ext>
    </p:extLst>
  </p:cSld>
  <p:clrMapOvr>
    <a:masterClrMapping/>
  </p:clrMapOvr>
  <p:transition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704620" y="2356260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F89A-F59B-46C5-81CB-0E76E471F792}" type="datetime4">
              <a:rPr lang="en-US" smtClean="0">
                <a:solidFill>
                  <a:prstClr val="black"/>
                </a:solidFill>
              </a:rPr>
              <a:t>August 29, 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Requisition Workflow - TIBH Tab Last Update Date: N.D.       Last Review Date: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95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620" y="1641413"/>
            <a:ext cx="8794045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4620" y="3734860"/>
            <a:ext cx="8794045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D2AD-5FB5-491E-A929-E52C92D03279}" type="datetime4">
              <a:rPr lang="en-US" smtClean="0">
                <a:solidFill>
                  <a:prstClr val="black"/>
                </a:solidFill>
              </a:rPr>
              <a:t>August 29, 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Requisition Workflow - TIBH Tab Last Update Date: N.D.       Last Review Date: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704622" y="3599392"/>
            <a:ext cx="879404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90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704620" y="2356260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915338"/>
            <a:ext cx="906497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155" y="2487168"/>
            <a:ext cx="445008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536" y="2487168"/>
            <a:ext cx="445008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1A12-FE39-4317-83C0-68F95F6AEBA8}" type="datetime4">
              <a:rPr lang="en-US" smtClean="0">
                <a:solidFill>
                  <a:prstClr val="black"/>
                </a:solidFill>
              </a:rPr>
              <a:t>August 29, 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Requisition Workflow - TIBH Tab Last Update Date: N.D.       Last Review Date: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7" y="2658533"/>
            <a:ext cx="4450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9157" y="3243263"/>
            <a:ext cx="445008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109" y="2658533"/>
            <a:ext cx="4450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109" y="3243263"/>
            <a:ext cx="445008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48DD-1AA8-4653-89BC-EA1DB3165AA3}" type="datetime4">
              <a:rPr lang="en-US" smtClean="0">
                <a:solidFill>
                  <a:prstClr val="black"/>
                </a:solidFill>
              </a:rPr>
              <a:t>August 29, 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Requisition Workflow - TIBH Tab Last Update Date: N.D.       Last Review Date: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704622" y="2354670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7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4" y="915338"/>
            <a:ext cx="9064980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5994-D8E1-4087-A0A6-849465C0023B}" type="datetime4">
              <a:rPr lang="en-US" smtClean="0">
                <a:solidFill>
                  <a:prstClr val="black"/>
                </a:solidFill>
              </a:rPr>
              <a:t>August 29, 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Requisition Workflow - TIBH Tab Last Update Date: N.D.       Last Review Date: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704622" y="2354670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69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BBF4-1373-45F3-86D0-9B8502E2D960}" type="datetime4">
              <a:rPr lang="en-US" smtClean="0">
                <a:solidFill>
                  <a:prstClr val="black"/>
                </a:solidFill>
              </a:rPr>
              <a:t>August 29, 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Requisition Workflow - TIBH Tab Last Update Date: N.D.       Last Review Date: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2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1388534"/>
            <a:ext cx="3382397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3417" y="982133"/>
            <a:ext cx="514071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3" y="3031065"/>
            <a:ext cx="3382397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5D3B-AC23-4C7F-84B7-1FD0CBF2597A}" type="datetime4">
              <a:rPr lang="en-US" smtClean="0">
                <a:solidFill>
                  <a:prstClr val="black"/>
                </a:solidFill>
              </a:rPr>
              <a:t>August 29, 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Requisition Workflow - TIBH Tab Last Update Date: N.D.       Last Review Date: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704621" y="2912533"/>
            <a:ext cx="311145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62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1883832"/>
            <a:ext cx="4842936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759" y="1032933"/>
            <a:ext cx="3905951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4" y="3255432"/>
            <a:ext cx="4842935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5E59-3E9F-438A-B2E9-93FCA75B4D00}" type="datetime4">
              <a:rPr lang="en-US" smtClean="0">
                <a:solidFill>
                  <a:prstClr val="black"/>
                </a:solidFill>
              </a:rPr>
              <a:t>August 29, 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Requisition Workflow - TIBH Tab Last Update Date: N.D.       Last Review Date: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5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2203289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9155" y="915338"/>
            <a:ext cx="9064979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2490136"/>
            <a:ext cx="9064981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75561" y="5960533"/>
            <a:ext cx="1531044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E9F954DB-1912-42DB-A542-8D771227B179}" type="datetime4">
              <a:rPr lang="en-US" smtClean="0">
                <a:solidFill>
                  <a:prstClr val="black"/>
                </a:solidFill>
              </a:rPr>
              <a:t>August 29, 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9154" y="5960533"/>
            <a:ext cx="68062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r>
              <a:rPr lang="en-US">
                <a:solidFill>
                  <a:prstClr val="black"/>
                </a:solidFill>
              </a:rPr>
              <a:t>Requisition Workflow - TIBH Tab Last Update Date: N.D.       Last Review Date: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6788" y="5960533"/>
            <a:ext cx="52734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1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tibh.org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Text Box 3"/>
          <p:cNvSpPr txBox="1">
            <a:spLocks noChangeArrowheads="1"/>
          </p:cNvSpPr>
          <p:nvPr/>
        </p:nvSpPr>
        <p:spPr bwMode="auto">
          <a:xfrm>
            <a:off x="2209800" y="4343400"/>
            <a:ext cx="754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spcBef>
                <a:spcPct val="50000"/>
              </a:spcBef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1336472" y="658685"/>
            <a:ext cx="9519055" cy="130386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TIBH VERIFY TAB </a:t>
            </a:r>
            <a:b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tab is visible on requisitions that uses the same commodity codes as items available through TIBH. </a:t>
            </a:r>
            <a:br>
              <a:rPr lang="en-US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TIBH VERIFY only applies to state fund purchases.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D68F28-3D46-4FF7-BDD7-0F92415D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AC18F7ED-9621-438E-A38B-95372DFD6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9154" y="6094961"/>
            <a:ext cx="7543800" cy="279294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Requisition Workflow - TIBH Tab</a:t>
            </a:r>
          </a:p>
          <a:p>
            <a:r>
              <a:rPr lang="en-US" b="1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 Date: August 29, 2021						Last Review Date:	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Date Placeholder 5">
            <a:extLst>
              <a:ext uri="{FF2B5EF4-FFF2-40B4-BE49-F238E27FC236}">
                <a16:creationId xmlns:a16="http://schemas.microsoft.com/office/drawing/2014/main" id="{16F10F9B-313F-49D3-AD67-F587E2FAD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48929" y="6094855"/>
            <a:ext cx="1531044" cy="279400"/>
          </a:xfrm>
        </p:spPr>
        <p:txBody>
          <a:bodyPr/>
          <a:lstStyle/>
          <a:p>
            <a:fld id="{B7E323C9-2F3A-4D55-A1E4-F2D9E0B24211}" type="datetime4">
              <a:rPr lang="en-US" b="1" smtClean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August 29, 2021</a:t>
            </a:fld>
            <a:endParaRPr lang="en-US" b="1" dirty="0">
              <a:solidFill>
                <a:srgbClr val="00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039C6E-3BB9-43AD-B20B-430439AC9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99" y="1821415"/>
            <a:ext cx="8181250" cy="41148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3DB373A-C572-45E7-AD68-6F3BE0D8EB47}"/>
              </a:ext>
            </a:extLst>
          </p:cNvPr>
          <p:cNvSpPr/>
          <p:nvPr/>
        </p:nvSpPr>
        <p:spPr>
          <a:xfrm>
            <a:off x="6400800" y="5506130"/>
            <a:ext cx="506027" cy="3269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C7FCA18-C9D7-4F36-B943-A057978ED1BC}"/>
              </a:ext>
            </a:extLst>
          </p:cNvPr>
          <p:cNvSpPr/>
          <p:nvPr/>
        </p:nvSpPr>
        <p:spPr>
          <a:xfrm>
            <a:off x="3934287" y="1803659"/>
            <a:ext cx="646591" cy="231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9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Text Box 3"/>
          <p:cNvSpPr txBox="1">
            <a:spLocks noChangeArrowheads="1"/>
          </p:cNvSpPr>
          <p:nvPr/>
        </p:nvSpPr>
        <p:spPr bwMode="auto">
          <a:xfrm>
            <a:off x="2209800" y="4343400"/>
            <a:ext cx="754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spcBef>
                <a:spcPct val="50000"/>
              </a:spcBef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799582" y="564905"/>
            <a:ext cx="8180391" cy="217699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buClr>
                <a:srgbClr val="0070C0"/>
              </a:buClr>
              <a:buNone/>
            </a:pPr>
            <a:r>
              <a:rPr lang="en-US" sz="3600" dirty="0">
                <a:solidFill>
                  <a:srgbClr val="0070C0"/>
                </a:solidFill>
              </a:rPr>
              <a:t>TIBH VERIFY TAB </a:t>
            </a:r>
          </a:p>
          <a:p>
            <a:pPr marL="0" indent="0" algn="ctr">
              <a:buClr>
                <a:srgbClr val="0070C0"/>
              </a:buClr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When using state funds and a commodity code available on TIBH, </a:t>
            </a:r>
          </a:p>
          <a:p>
            <a:pPr marL="0" indent="0" algn="ctr">
              <a:buClr>
                <a:srgbClr val="0070C0"/>
              </a:buClr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check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dirty="0">
                <a:hlinkClick r:id="rId2"/>
              </a:rPr>
              <a:t>https://www.tibh.org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to determine if the item is available. </a:t>
            </a:r>
          </a:p>
          <a:p>
            <a:pPr marL="914400" lvl="1" indent="-457200" algn="just">
              <a:buClr>
                <a:srgbClr val="0070C0"/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If “NO”, continue with requisition as normal. </a:t>
            </a:r>
          </a:p>
          <a:p>
            <a:pPr marL="914400" lvl="1" indent="-457200" algn="just">
              <a:buClr>
                <a:srgbClr val="0070C0"/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If “Yes”, select the reason(s) why you’re not buying the good or services from TIBH.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2C893-B82A-4FC1-B588-560B919C6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8C2525AF-D2E7-4BFD-AC90-721720A32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9154" y="6094961"/>
            <a:ext cx="7543800" cy="279294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Requisition Workflow - TIBH Tab</a:t>
            </a:r>
          </a:p>
          <a:p>
            <a:r>
              <a:rPr lang="en-US" b="1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 Date: August 29, 2021						Last Review Date:	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9394883-604F-4189-99F0-B9970C4942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48929" y="6094855"/>
            <a:ext cx="1531044" cy="279400"/>
          </a:xfrm>
        </p:spPr>
        <p:txBody>
          <a:bodyPr/>
          <a:lstStyle/>
          <a:p>
            <a:fld id="{B7E323C9-2F3A-4D55-A1E4-F2D9E0B24211}" type="datetime4">
              <a:rPr lang="en-US" b="1" smtClean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August 29, 2021</a:t>
            </a:fld>
            <a:endParaRPr lang="en-US" b="1" dirty="0">
              <a:solidFill>
                <a:srgbClr val="00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29ECA1-D1FE-47A6-9C37-07C01FF5D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871" y="2536370"/>
            <a:ext cx="7315200" cy="348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98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148</Words>
  <Application>Microsoft Office PowerPoint</Application>
  <PresentationFormat>Widescreen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Garamond</vt:lpstr>
      <vt:lpstr>Organic</vt:lpstr>
      <vt:lpstr>TIBH VERIFY TAB  The tab is visible on requisitions that uses the same commodity codes as items available through TIBH.  TIBH VERIFY only applies to state fund purchases.</vt:lpstr>
      <vt:lpstr>PowerPoint Presentation</vt:lpstr>
    </vt:vector>
  </TitlesOfParts>
  <Company>University of Houston - Clear Lake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TIBH VERIFY TAB  The tab is visible on requisitions that uses the same commodity codes as items available through TIBH.  TIBH VERIFY only applies to state fund purchases.</dc:title>
  <dc:creator>Gibbs, Roshonda</dc:creator>
  <cp:lastModifiedBy>Scardino, Cecille</cp:lastModifiedBy>
  <cp:revision>2</cp:revision>
  <dcterms:created xsi:type="dcterms:W3CDTF">2015-10-13T13:45:47Z</dcterms:created>
  <dcterms:modified xsi:type="dcterms:W3CDTF">2021-08-30T04:49:28Z</dcterms:modified>
</cp:coreProperties>
</file>